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8" r:id="rId3"/>
    <p:sldId id="272" r:id="rId4"/>
    <p:sldId id="257" r:id="rId5"/>
    <p:sldId id="261" r:id="rId6"/>
    <p:sldId id="271" r:id="rId7"/>
    <p:sldId id="270" r:id="rId8"/>
    <p:sldId id="273" r:id="rId9"/>
    <p:sldId id="279" r:id="rId10"/>
    <p:sldId id="280" r:id="rId11"/>
    <p:sldId id="281" r:id="rId12"/>
    <p:sldId id="282" r:id="rId13"/>
    <p:sldId id="283" r:id="rId14"/>
    <p:sldId id="259" r:id="rId15"/>
    <p:sldId id="265" r:id="rId16"/>
    <p:sldId id="284" r:id="rId17"/>
    <p:sldId id="285" r:id="rId18"/>
    <p:sldId id="286" r:id="rId19"/>
    <p:sldId id="277" r:id="rId20"/>
    <p:sldId id="278" r:id="rId21"/>
    <p:sldId id="287" r:id="rId22"/>
    <p:sldId id="276" r:id="rId23"/>
    <p:sldId id="269" r:id="rId24"/>
    <p:sldId id="26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45"/>
    <p:restoredTop sz="81344"/>
  </p:normalViewPr>
  <p:slideViewPr>
    <p:cSldViewPr>
      <p:cViewPr>
        <p:scale>
          <a:sx n="100" d="100"/>
          <a:sy n="100" d="100"/>
        </p:scale>
        <p:origin x="-2178" y="72"/>
      </p:cViewPr>
      <p:guideLst>
        <p:guide orient="horz" pos="2160"/>
        <p:guide pos="2880"/>
      </p:guideLst>
    </p:cSldViewPr>
  </p:slideViewPr>
  <p:notesTextViewPr>
    <p:cViewPr>
      <p:scale>
        <a:sx n="1" d="1"/>
        <a:sy n="1" d="1"/>
      </p:scale>
      <p:origin x="0" y="0"/>
    </p:cViewPr>
  </p:notesTextViewPr>
  <p:sorterViewPr>
    <p:cViewPr>
      <p:scale>
        <a:sx n="100" d="100"/>
        <a:sy n="100" d="100"/>
      </p:scale>
      <p:origin x="0" y="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55981C-4EEB-41F6-8748-263404AAEFC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2D48DE83-2476-479C-B263-27FD55129FE8}">
      <dgm:prSet phldrT="[Text]"/>
      <dgm:spPr/>
      <dgm:t>
        <a:bodyPr/>
        <a:lstStyle/>
        <a:p>
          <a:r>
            <a:rPr lang="tr-TR" dirty="0" smtClean="0"/>
            <a:t>Genel Yönetim Bütçesi</a:t>
          </a:r>
          <a:endParaRPr lang="tr-TR" dirty="0"/>
        </a:p>
      </dgm:t>
    </dgm:pt>
    <dgm:pt modelId="{A9F559CE-6EB5-43E6-8B54-6FAB7E46DB2D}" type="parTrans" cxnId="{069102BC-2837-4C6D-ACB1-B6EDCBA632E6}">
      <dgm:prSet/>
      <dgm:spPr/>
      <dgm:t>
        <a:bodyPr/>
        <a:lstStyle/>
        <a:p>
          <a:endParaRPr lang="tr-TR"/>
        </a:p>
      </dgm:t>
    </dgm:pt>
    <dgm:pt modelId="{9EDA6F5A-22DE-4CA2-A76F-A91DB6109163}" type="sibTrans" cxnId="{069102BC-2837-4C6D-ACB1-B6EDCBA632E6}">
      <dgm:prSet/>
      <dgm:spPr/>
      <dgm:t>
        <a:bodyPr/>
        <a:lstStyle/>
        <a:p>
          <a:endParaRPr lang="tr-TR"/>
        </a:p>
      </dgm:t>
    </dgm:pt>
    <dgm:pt modelId="{AFAB2A3B-0185-414D-B055-1E0EB963BCE4}">
      <dgm:prSet phldrT="[Text]"/>
      <dgm:spPr/>
      <dgm:t>
        <a:bodyPr/>
        <a:lstStyle/>
        <a:p>
          <a:r>
            <a:rPr lang="tr-TR" dirty="0" smtClean="0"/>
            <a:t>Merkezi Yönetim Bütçesi</a:t>
          </a:r>
          <a:endParaRPr lang="tr-TR" dirty="0"/>
        </a:p>
      </dgm:t>
    </dgm:pt>
    <dgm:pt modelId="{1561C1B0-B652-4D64-A888-D81AEA913C31}" type="parTrans" cxnId="{1723959C-CF02-4614-8DF9-C5A1070F5F0D}">
      <dgm:prSet/>
      <dgm:spPr/>
      <dgm:t>
        <a:bodyPr/>
        <a:lstStyle/>
        <a:p>
          <a:endParaRPr lang="tr-TR"/>
        </a:p>
      </dgm:t>
    </dgm:pt>
    <dgm:pt modelId="{AAE3D428-AFCC-421F-A932-F5DF48218E69}" type="sibTrans" cxnId="{1723959C-CF02-4614-8DF9-C5A1070F5F0D}">
      <dgm:prSet/>
      <dgm:spPr/>
      <dgm:t>
        <a:bodyPr/>
        <a:lstStyle/>
        <a:p>
          <a:endParaRPr lang="tr-TR"/>
        </a:p>
      </dgm:t>
    </dgm:pt>
    <dgm:pt modelId="{1A77A235-4300-4F6F-87C3-AD200A07351A}">
      <dgm:prSet phldrT="[Text]"/>
      <dgm:spPr/>
      <dgm:t>
        <a:bodyPr/>
        <a:lstStyle/>
        <a:p>
          <a:r>
            <a:rPr lang="tr-TR" dirty="0" smtClean="0"/>
            <a:t>Genel Bütçeli İdareler</a:t>
          </a:r>
          <a:endParaRPr lang="tr-TR" dirty="0"/>
        </a:p>
      </dgm:t>
    </dgm:pt>
    <dgm:pt modelId="{CBBAE268-931C-4E23-9C57-A10D7CE89ADD}" type="parTrans" cxnId="{9D17251A-06D4-4BBE-B6AA-16F8E414419C}">
      <dgm:prSet/>
      <dgm:spPr/>
      <dgm:t>
        <a:bodyPr/>
        <a:lstStyle/>
        <a:p>
          <a:endParaRPr lang="tr-TR"/>
        </a:p>
      </dgm:t>
    </dgm:pt>
    <dgm:pt modelId="{5CE4B89E-6D87-4452-AA1F-DD18BEF4572A}" type="sibTrans" cxnId="{9D17251A-06D4-4BBE-B6AA-16F8E414419C}">
      <dgm:prSet/>
      <dgm:spPr/>
      <dgm:t>
        <a:bodyPr/>
        <a:lstStyle/>
        <a:p>
          <a:endParaRPr lang="tr-TR"/>
        </a:p>
      </dgm:t>
    </dgm:pt>
    <dgm:pt modelId="{743958C9-C823-4569-800D-F0274898F03F}">
      <dgm:prSet phldrT="[Text]"/>
      <dgm:spPr/>
      <dgm:t>
        <a:bodyPr/>
        <a:lstStyle/>
        <a:p>
          <a:r>
            <a:rPr lang="tr-TR" dirty="0" smtClean="0"/>
            <a:t>Özel Bütçeli İdareler</a:t>
          </a:r>
          <a:endParaRPr lang="tr-TR" dirty="0"/>
        </a:p>
      </dgm:t>
    </dgm:pt>
    <dgm:pt modelId="{6DC276C3-E447-434A-9D1C-CD8CB6504535}" type="parTrans" cxnId="{8AA149A8-0D85-4BCF-A68A-AD53A38FBB5A}">
      <dgm:prSet/>
      <dgm:spPr/>
      <dgm:t>
        <a:bodyPr/>
        <a:lstStyle/>
        <a:p>
          <a:endParaRPr lang="tr-TR"/>
        </a:p>
      </dgm:t>
    </dgm:pt>
    <dgm:pt modelId="{78530F1E-5667-4A98-A6C6-738DD416F1F6}" type="sibTrans" cxnId="{8AA149A8-0D85-4BCF-A68A-AD53A38FBB5A}">
      <dgm:prSet/>
      <dgm:spPr/>
      <dgm:t>
        <a:bodyPr/>
        <a:lstStyle/>
        <a:p>
          <a:endParaRPr lang="tr-TR"/>
        </a:p>
      </dgm:t>
    </dgm:pt>
    <dgm:pt modelId="{E1782E5D-7E2E-49E1-B053-D9562FD3E11B}">
      <dgm:prSet phldrT="[Text]"/>
      <dgm:spPr/>
      <dgm:t>
        <a:bodyPr/>
        <a:lstStyle/>
        <a:p>
          <a:r>
            <a:rPr lang="tr-TR" smtClean="0"/>
            <a:t>Mahallî </a:t>
          </a:r>
          <a:r>
            <a:rPr lang="tr-TR" dirty="0" smtClean="0"/>
            <a:t>İdareler Bütçesi</a:t>
          </a:r>
          <a:endParaRPr lang="tr-TR" dirty="0"/>
        </a:p>
      </dgm:t>
    </dgm:pt>
    <dgm:pt modelId="{076192D0-B89E-4E74-9E41-844DF04E0ADA}" type="parTrans" cxnId="{6F0A8F5F-F11D-456C-AA30-DBF3A923968E}">
      <dgm:prSet/>
      <dgm:spPr/>
      <dgm:t>
        <a:bodyPr/>
        <a:lstStyle/>
        <a:p>
          <a:endParaRPr lang="tr-TR"/>
        </a:p>
      </dgm:t>
    </dgm:pt>
    <dgm:pt modelId="{A1570832-A687-4B5B-940B-AF0AB88063CE}" type="sibTrans" cxnId="{6F0A8F5F-F11D-456C-AA30-DBF3A923968E}">
      <dgm:prSet/>
      <dgm:spPr/>
      <dgm:t>
        <a:bodyPr/>
        <a:lstStyle/>
        <a:p>
          <a:endParaRPr lang="tr-TR"/>
        </a:p>
      </dgm:t>
    </dgm:pt>
    <dgm:pt modelId="{8AC4BC94-CE51-4CA3-9C81-F6FDC4DE93BB}">
      <dgm:prSet/>
      <dgm:spPr/>
      <dgm:t>
        <a:bodyPr/>
        <a:lstStyle/>
        <a:p>
          <a:r>
            <a:rPr lang="tr-TR" dirty="0" smtClean="0"/>
            <a:t>Sosyal Güvenlik Kurumu Bütçesi</a:t>
          </a:r>
          <a:endParaRPr lang="tr-TR" dirty="0"/>
        </a:p>
      </dgm:t>
    </dgm:pt>
    <dgm:pt modelId="{BA01D2AB-2E2F-48FA-9A38-2D5A367463CF}" type="parTrans" cxnId="{903EFC01-CDC3-4CA0-8695-2237B46B05BB}">
      <dgm:prSet/>
      <dgm:spPr/>
      <dgm:t>
        <a:bodyPr/>
        <a:lstStyle/>
        <a:p>
          <a:endParaRPr lang="tr-TR"/>
        </a:p>
      </dgm:t>
    </dgm:pt>
    <dgm:pt modelId="{5C18D66E-617B-43F4-9F66-42553C07E4C8}" type="sibTrans" cxnId="{903EFC01-CDC3-4CA0-8695-2237B46B05BB}">
      <dgm:prSet/>
      <dgm:spPr/>
      <dgm:t>
        <a:bodyPr/>
        <a:lstStyle/>
        <a:p>
          <a:endParaRPr lang="tr-TR"/>
        </a:p>
      </dgm:t>
    </dgm:pt>
    <dgm:pt modelId="{89D4D8EE-ED73-48AB-8CEF-94DA900AAD57}">
      <dgm:prSet/>
      <dgm:spPr/>
      <dgm:t>
        <a:bodyPr/>
        <a:lstStyle/>
        <a:p>
          <a:r>
            <a:rPr lang="tr-TR" dirty="0" smtClean="0"/>
            <a:t>Düzenleyici ve Denetleyici Kurumlar</a:t>
          </a:r>
        </a:p>
        <a:p>
          <a:r>
            <a:rPr lang="tr-TR" dirty="0" smtClean="0"/>
            <a:t>(Kanunda Sayılı Maddeler Kapsamında)</a:t>
          </a:r>
          <a:endParaRPr lang="tr-TR" dirty="0"/>
        </a:p>
      </dgm:t>
    </dgm:pt>
    <dgm:pt modelId="{EB39F5DC-DDD3-4737-A027-3292AE681441}" type="parTrans" cxnId="{05D50ADB-2A7A-45F3-AE57-5806CA824384}">
      <dgm:prSet/>
      <dgm:spPr/>
      <dgm:t>
        <a:bodyPr/>
        <a:lstStyle/>
        <a:p>
          <a:endParaRPr lang="tr-TR"/>
        </a:p>
      </dgm:t>
    </dgm:pt>
    <dgm:pt modelId="{F7667266-C0FE-44A3-A905-6764E0818906}" type="sibTrans" cxnId="{05D50ADB-2A7A-45F3-AE57-5806CA824384}">
      <dgm:prSet/>
      <dgm:spPr/>
      <dgm:t>
        <a:bodyPr/>
        <a:lstStyle/>
        <a:p>
          <a:endParaRPr lang="tr-TR"/>
        </a:p>
      </dgm:t>
    </dgm:pt>
    <dgm:pt modelId="{7D75637E-B4A6-48D7-8A39-D54D7460707F}" type="pres">
      <dgm:prSet presAssocID="{4D55981C-4EEB-41F6-8748-263404AAEFC0}" presName="diagram" presStyleCnt="0">
        <dgm:presLayoutVars>
          <dgm:chPref val="1"/>
          <dgm:dir/>
          <dgm:animOne val="branch"/>
          <dgm:animLvl val="lvl"/>
          <dgm:resizeHandles val="exact"/>
        </dgm:presLayoutVars>
      </dgm:prSet>
      <dgm:spPr/>
      <dgm:t>
        <a:bodyPr/>
        <a:lstStyle/>
        <a:p>
          <a:endParaRPr lang="tr-TR"/>
        </a:p>
      </dgm:t>
    </dgm:pt>
    <dgm:pt modelId="{8E560A3C-7A07-4D4E-98CE-D1E9F631E183}" type="pres">
      <dgm:prSet presAssocID="{2D48DE83-2476-479C-B263-27FD55129FE8}" presName="root1" presStyleCnt="0"/>
      <dgm:spPr/>
    </dgm:pt>
    <dgm:pt modelId="{D0D2F37A-6B83-4CA4-A992-5CD2E9CBB5C5}" type="pres">
      <dgm:prSet presAssocID="{2D48DE83-2476-479C-B263-27FD55129FE8}" presName="LevelOneTextNode" presStyleLbl="node0" presStyleIdx="0" presStyleCnt="1">
        <dgm:presLayoutVars>
          <dgm:chPref val="3"/>
        </dgm:presLayoutVars>
      </dgm:prSet>
      <dgm:spPr/>
      <dgm:t>
        <a:bodyPr/>
        <a:lstStyle/>
        <a:p>
          <a:endParaRPr lang="tr-TR"/>
        </a:p>
      </dgm:t>
    </dgm:pt>
    <dgm:pt modelId="{AFD0C82C-4280-4DA1-9BBB-DF0189E977B6}" type="pres">
      <dgm:prSet presAssocID="{2D48DE83-2476-479C-B263-27FD55129FE8}" presName="level2hierChild" presStyleCnt="0"/>
      <dgm:spPr/>
    </dgm:pt>
    <dgm:pt modelId="{7AA5E434-A70A-406B-89AD-F31046881840}" type="pres">
      <dgm:prSet presAssocID="{1561C1B0-B652-4D64-A888-D81AEA913C31}" presName="conn2-1" presStyleLbl="parChTrans1D2" presStyleIdx="0" presStyleCnt="3"/>
      <dgm:spPr/>
      <dgm:t>
        <a:bodyPr/>
        <a:lstStyle/>
        <a:p>
          <a:endParaRPr lang="tr-TR"/>
        </a:p>
      </dgm:t>
    </dgm:pt>
    <dgm:pt modelId="{74304BF3-53AC-48EF-A270-525127112B35}" type="pres">
      <dgm:prSet presAssocID="{1561C1B0-B652-4D64-A888-D81AEA913C31}" presName="connTx" presStyleLbl="parChTrans1D2" presStyleIdx="0" presStyleCnt="3"/>
      <dgm:spPr/>
      <dgm:t>
        <a:bodyPr/>
        <a:lstStyle/>
        <a:p>
          <a:endParaRPr lang="tr-TR"/>
        </a:p>
      </dgm:t>
    </dgm:pt>
    <dgm:pt modelId="{D97F08AA-A1CE-4F34-878B-66779D9A39C2}" type="pres">
      <dgm:prSet presAssocID="{AFAB2A3B-0185-414D-B055-1E0EB963BCE4}" presName="root2" presStyleCnt="0"/>
      <dgm:spPr/>
    </dgm:pt>
    <dgm:pt modelId="{B95E4999-0C5E-471E-B2B7-4460C285C55A}" type="pres">
      <dgm:prSet presAssocID="{AFAB2A3B-0185-414D-B055-1E0EB963BCE4}" presName="LevelTwoTextNode" presStyleLbl="node2" presStyleIdx="0" presStyleCnt="3">
        <dgm:presLayoutVars>
          <dgm:chPref val="3"/>
        </dgm:presLayoutVars>
      </dgm:prSet>
      <dgm:spPr/>
      <dgm:t>
        <a:bodyPr/>
        <a:lstStyle/>
        <a:p>
          <a:endParaRPr lang="tr-TR"/>
        </a:p>
      </dgm:t>
    </dgm:pt>
    <dgm:pt modelId="{355AAACE-D171-4981-B1E7-65278A4F8E71}" type="pres">
      <dgm:prSet presAssocID="{AFAB2A3B-0185-414D-B055-1E0EB963BCE4}" presName="level3hierChild" presStyleCnt="0"/>
      <dgm:spPr/>
    </dgm:pt>
    <dgm:pt modelId="{B2E7D643-7721-4F75-B92D-A20337827480}" type="pres">
      <dgm:prSet presAssocID="{CBBAE268-931C-4E23-9C57-A10D7CE89ADD}" presName="conn2-1" presStyleLbl="parChTrans1D3" presStyleIdx="0" presStyleCnt="3"/>
      <dgm:spPr/>
      <dgm:t>
        <a:bodyPr/>
        <a:lstStyle/>
        <a:p>
          <a:endParaRPr lang="tr-TR"/>
        </a:p>
      </dgm:t>
    </dgm:pt>
    <dgm:pt modelId="{6AC4409E-284C-408C-8F89-0422B8C8B85B}" type="pres">
      <dgm:prSet presAssocID="{CBBAE268-931C-4E23-9C57-A10D7CE89ADD}" presName="connTx" presStyleLbl="parChTrans1D3" presStyleIdx="0" presStyleCnt="3"/>
      <dgm:spPr/>
      <dgm:t>
        <a:bodyPr/>
        <a:lstStyle/>
        <a:p>
          <a:endParaRPr lang="tr-TR"/>
        </a:p>
      </dgm:t>
    </dgm:pt>
    <dgm:pt modelId="{A62170B1-5F99-400B-AB81-F35275641B58}" type="pres">
      <dgm:prSet presAssocID="{1A77A235-4300-4F6F-87C3-AD200A07351A}" presName="root2" presStyleCnt="0"/>
      <dgm:spPr/>
    </dgm:pt>
    <dgm:pt modelId="{71CA6CC3-BBB3-4B31-B1F5-53BF77DEECB9}" type="pres">
      <dgm:prSet presAssocID="{1A77A235-4300-4F6F-87C3-AD200A07351A}" presName="LevelTwoTextNode" presStyleLbl="node3" presStyleIdx="0" presStyleCnt="3">
        <dgm:presLayoutVars>
          <dgm:chPref val="3"/>
        </dgm:presLayoutVars>
      </dgm:prSet>
      <dgm:spPr/>
      <dgm:t>
        <a:bodyPr/>
        <a:lstStyle/>
        <a:p>
          <a:endParaRPr lang="tr-TR"/>
        </a:p>
      </dgm:t>
    </dgm:pt>
    <dgm:pt modelId="{782218CC-861E-4C3F-BC1C-2C793F529354}" type="pres">
      <dgm:prSet presAssocID="{1A77A235-4300-4F6F-87C3-AD200A07351A}" presName="level3hierChild" presStyleCnt="0"/>
      <dgm:spPr/>
    </dgm:pt>
    <dgm:pt modelId="{7C4D966A-36FB-4FC3-99EE-FE01D9A32F24}" type="pres">
      <dgm:prSet presAssocID="{6DC276C3-E447-434A-9D1C-CD8CB6504535}" presName="conn2-1" presStyleLbl="parChTrans1D3" presStyleIdx="1" presStyleCnt="3"/>
      <dgm:spPr/>
      <dgm:t>
        <a:bodyPr/>
        <a:lstStyle/>
        <a:p>
          <a:endParaRPr lang="tr-TR"/>
        </a:p>
      </dgm:t>
    </dgm:pt>
    <dgm:pt modelId="{31798F53-1AC9-4D67-928B-3F556B86E236}" type="pres">
      <dgm:prSet presAssocID="{6DC276C3-E447-434A-9D1C-CD8CB6504535}" presName="connTx" presStyleLbl="parChTrans1D3" presStyleIdx="1" presStyleCnt="3"/>
      <dgm:spPr/>
      <dgm:t>
        <a:bodyPr/>
        <a:lstStyle/>
        <a:p>
          <a:endParaRPr lang="tr-TR"/>
        </a:p>
      </dgm:t>
    </dgm:pt>
    <dgm:pt modelId="{22258C80-8E11-4646-B914-813C9716B311}" type="pres">
      <dgm:prSet presAssocID="{743958C9-C823-4569-800D-F0274898F03F}" presName="root2" presStyleCnt="0"/>
      <dgm:spPr/>
    </dgm:pt>
    <dgm:pt modelId="{064DE2A9-5461-4E92-87ED-6A85CC108481}" type="pres">
      <dgm:prSet presAssocID="{743958C9-C823-4569-800D-F0274898F03F}" presName="LevelTwoTextNode" presStyleLbl="node3" presStyleIdx="1" presStyleCnt="3">
        <dgm:presLayoutVars>
          <dgm:chPref val="3"/>
        </dgm:presLayoutVars>
      </dgm:prSet>
      <dgm:spPr/>
      <dgm:t>
        <a:bodyPr/>
        <a:lstStyle/>
        <a:p>
          <a:endParaRPr lang="tr-TR"/>
        </a:p>
      </dgm:t>
    </dgm:pt>
    <dgm:pt modelId="{6C8F5156-8162-407A-9744-7BCDB94EBA98}" type="pres">
      <dgm:prSet presAssocID="{743958C9-C823-4569-800D-F0274898F03F}" presName="level3hierChild" presStyleCnt="0"/>
      <dgm:spPr/>
    </dgm:pt>
    <dgm:pt modelId="{5797E06E-99EA-4884-A49E-2AF9ED771E59}" type="pres">
      <dgm:prSet presAssocID="{EB39F5DC-DDD3-4737-A027-3292AE681441}" presName="conn2-1" presStyleLbl="parChTrans1D3" presStyleIdx="2" presStyleCnt="3"/>
      <dgm:spPr/>
      <dgm:t>
        <a:bodyPr/>
        <a:lstStyle/>
        <a:p>
          <a:endParaRPr lang="tr-TR"/>
        </a:p>
      </dgm:t>
    </dgm:pt>
    <dgm:pt modelId="{4DBA11FB-AF17-4511-A3BE-657DDE8FB91A}" type="pres">
      <dgm:prSet presAssocID="{EB39F5DC-DDD3-4737-A027-3292AE681441}" presName="connTx" presStyleLbl="parChTrans1D3" presStyleIdx="2" presStyleCnt="3"/>
      <dgm:spPr/>
      <dgm:t>
        <a:bodyPr/>
        <a:lstStyle/>
        <a:p>
          <a:endParaRPr lang="tr-TR"/>
        </a:p>
      </dgm:t>
    </dgm:pt>
    <dgm:pt modelId="{DE6FE19E-9054-4825-9C6B-C6F9A26EE2F5}" type="pres">
      <dgm:prSet presAssocID="{89D4D8EE-ED73-48AB-8CEF-94DA900AAD57}" presName="root2" presStyleCnt="0"/>
      <dgm:spPr/>
    </dgm:pt>
    <dgm:pt modelId="{4F728EC7-0CB9-497F-AA09-4EE6D4546568}" type="pres">
      <dgm:prSet presAssocID="{89D4D8EE-ED73-48AB-8CEF-94DA900AAD57}" presName="LevelTwoTextNode" presStyleLbl="node3" presStyleIdx="2" presStyleCnt="3" custScaleY="128103">
        <dgm:presLayoutVars>
          <dgm:chPref val="3"/>
        </dgm:presLayoutVars>
      </dgm:prSet>
      <dgm:spPr/>
      <dgm:t>
        <a:bodyPr/>
        <a:lstStyle/>
        <a:p>
          <a:endParaRPr lang="tr-TR"/>
        </a:p>
      </dgm:t>
    </dgm:pt>
    <dgm:pt modelId="{95A04A59-F198-40B1-91DE-E7372CC27F26}" type="pres">
      <dgm:prSet presAssocID="{89D4D8EE-ED73-48AB-8CEF-94DA900AAD57}" presName="level3hierChild" presStyleCnt="0"/>
      <dgm:spPr/>
    </dgm:pt>
    <dgm:pt modelId="{34957C5A-91FB-478C-8E6E-2DA2A2E60AE1}" type="pres">
      <dgm:prSet presAssocID="{076192D0-B89E-4E74-9E41-844DF04E0ADA}" presName="conn2-1" presStyleLbl="parChTrans1D2" presStyleIdx="1" presStyleCnt="3"/>
      <dgm:spPr/>
      <dgm:t>
        <a:bodyPr/>
        <a:lstStyle/>
        <a:p>
          <a:endParaRPr lang="tr-TR"/>
        </a:p>
      </dgm:t>
    </dgm:pt>
    <dgm:pt modelId="{8BCBD24C-71CA-4588-8B8B-C94CA1C9FC30}" type="pres">
      <dgm:prSet presAssocID="{076192D0-B89E-4E74-9E41-844DF04E0ADA}" presName="connTx" presStyleLbl="parChTrans1D2" presStyleIdx="1" presStyleCnt="3"/>
      <dgm:spPr/>
      <dgm:t>
        <a:bodyPr/>
        <a:lstStyle/>
        <a:p>
          <a:endParaRPr lang="tr-TR"/>
        </a:p>
      </dgm:t>
    </dgm:pt>
    <dgm:pt modelId="{D6F32C6A-1DA8-42C6-A76F-FA9463C30F98}" type="pres">
      <dgm:prSet presAssocID="{E1782E5D-7E2E-49E1-B053-D9562FD3E11B}" presName="root2" presStyleCnt="0"/>
      <dgm:spPr/>
    </dgm:pt>
    <dgm:pt modelId="{AE1D6B1A-67E0-4FDB-A411-7C2500A50D9C}" type="pres">
      <dgm:prSet presAssocID="{E1782E5D-7E2E-49E1-B053-D9562FD3E11B}" presName="LevelTwoTextNode" presStyleLbl="node2" presStyleIdx="1" presStyleCnt="3" custLinFactNeighborX="470" custLinFactNeighborY="4035">
        <dgm:presLayoutVars>
          <dgm:chPref val="3"/>
        </dgm:presLayoutVars>
      </dgm:prSet>
      <dgm:spPr/>
      <dgm:t>
        <a:bodyPr/>
        <a:lstStyle/>
        <a:p>
          <a:endParaRPr lang="tr-TR"/>
        </a:p>
      </dgm:t>
    </dgm:pt>
    <dgm:pt modelId="{5ECBE550-5E76-4446-9BB3-DA5C86F61B18}" type="pres">
      <dgm:prSet presAssocID="{E1782E5D-7E2E-49E1-B053-D9562FD3E11B}" presName="level3hierChild" presStyleCnt="0"/>
      <dgm:spPr/>
    </dgm:pt>
    <dgm:pt modelId="{A0530C3A-FA8B-4F39-AEFE-6859220BEF2B}" type="pres">
      <dgm:prSet presAssocID="{BA01D2AB-2E2F-48FA-9A38-2D5A367463CF}" presName="conn2-1" presStyleLbl="parChTrans1D2" presStyleIdx="2" presStyleCnt="3"/>
      <dgm:spPr/>
      <dgm:t>
        <a:bodyPr/>
        <a:lstStyle/>
        <a:p>
          <a:endParaRPr lang="tr-TR"/>
        </a:p>
      </dgm:t>
    </dgm:pt>
    <dgm:pt modelId="{099D2B6D-AA2D-47EC-9AC4-EFD2A58A7EC4}" type="pres">
      <dgm:prSet presAssocID="{BA01D2AB-2E2F-48FA-9A38-2D5A367463CF}" presName="connTx" presStyleLbl="parChTrans1D2" presStyleIdx="2" presStyleCnt="3"/>
      <dgm:spPr/>
      <dgm:t>
        <a:bodyPr/>
        <a:lstStyle/>
        <a:p>
          <a:endParaRPr lang="tr-TR"/>
        </a:p>
      </dgm:t>
    </dgm:pt>
    <dgm:pt modelId="{FF3059C4-8414-4A9F-9FA3-19CC36615E9E}" type="pres">
      <dgm:prSet presAssocID="{8AC4BC94-CE51-4CA3-9C81-F6FDC4DE93BB}" presName="root2" presStyleCnt="0"/>
      <dgm:spPr/>
    </dgm:pt>
    <dgm:pt modelId="{22890BDB-1E71-4C38-91A7-AC9255F417E8}" type="pres">
      <dgm:prSet presAssocID="{8AC4BC94-CE51-4CA3-9C81-F6FDC4DE93BB}" presName="LevelTwoTextNode" presStyleLbl="node2" presStyleIdx="2" presStyleCnt="3" custLinFactNeighborX="599" custLinFactNeighborY="58945">
        <dgm:presLayoutVars>
          <dgm:chPref val="3"/>
        </dgm:presLayoutVars>
      </dgm:prSet>
      <dgm:spPr/>
      <dgm:t>
        <a:bodyPr/>
        <a:lstStyle/>
        <a:p>
          <a:endParaRPr lang="tr-TR"/>
        </a:p>
      </dgm:t>
    </dgm:pt>
    <dgm:pt modelId="{A6B5CBB5-B733-442B-B122-9D7F8B75C16E}" type="pres">
      <dgm:prSet presAssocID="{8AC4BC94-CE51-4CA3-9C81-F6FDC4DE93BB}" presName="level3hierChild" presStyleCnt="0"/>
      <dgm:spPr/>
    </dgm:pt>
  </dgm:ptLst>
  <dgm:cxnLst>
    <dgm:cxn modelId="{9D17251A-06D4-4BBE-B6AA-16F8E414419C}" srcId="{AFAB2A3B-0185-414D-B055-1E0EB963BCE4}" destId="{1A77A235-4300-4F6F-87C3-AD200A07351A}" srcOrd="0" destOrd="0" parTransId="{CBBAE268-931C-4E23-9C57-A10D7CE89ADD}" sibTransId="{5CE4B89E-6D87-4452-AA1F-DD18BEF4572A}"/>
    <dgm:cxn modelId="{465F1316-F411-417A-9C8F-F2A872F6D210}" type="presOf" srcId="{1561C1B0-B652-4D64-A888-D81AEA913C31}" destId="{74304BF3-53AC-48EF-A270-525127112B35}" srcOrd="1" destOrd="0" presId="urn:microsoft.com/office/officeart/2005/8/layout/hierarchy2"/>
    <dgm:cxn modelId="{6F0A8F5F-F11D-456C-AA30-DBF3A923968E}" srcId="{2D48DE83-2476-479C-B263-27FD55129FE8}" destId="{E1782E5D-7E2E-49E1-B053-D9562FD3E11B}" srcOrd="1" destOrd="0" parTransId="{076192D0-B89E-4E74-9E41-844DF04E0ADA}" sibTransId="{A1570832-A687-4B5B-940B-AF0AB88063CE}"/>
    <dgm:cxn modelId="{C72A7584-10FA-4556-824F-BED49BB081EE}" type="presOf" srcId="{1A77A235-4300-4F6F-87C3-AD200A07351A}" destId="{71CA6CC3-BBB3-4B31-B1F5-53BF77DEECB9}" srcOrd="0" destOrd="0" presId="urn:microsoft.com/office/officeart/2005/8/layout/hierarchy2"/>
    <dgm:cxn modelId="{74BE588D-A20B-43DE-9271-C48EFC7C4BDF}" type="presOf" srcId="{CBBAE268-931C-4E23-9C57-A10D7CE89ADD}" destId="{B2E7D643-7721-4F75-B92D-A20337827480}" srcOrd="0" destOrd="0" presId="urn:microsoft.com/office/officeart/2005/8/layout/hierarchy2"/>
    <dgm:cxn modelId="{DCFD5EC3-64AB-41F3-9C25-7CA2735FD35F}" type="presOf" srcId="{AFAB2A3B-0185-414D-B055-1E0EB963BCE4}" destId="{B95E4999-0C5E-471E-B2B7-4460C285C55A}" srcOrd="0" destOrd="0" presId="urn:microsoft.com/office/officeart/2005/8/layout/hierarchy2"/>
    <dgm:cxn modelId="{8AA149A8-0D85-4BCF-A68A-AD53A38FBB5A}" srcId="{AFAB2A3B-0185-414D-B055-1E0EB963BCE4}" destId="{743958C9-C823-4569-800D-F0274898F03F}" srcOrd="1" destOrd="0" parTransId="{6DC276C3-E447-434A-9D1C-CD8CB6504535}" sibTransId="{78530F1E-5667-4A98-A6C6-738DD416F1F6}"/>
    <dgm:cxn modelId="{318E4DF9-A583-4F2F-83AF-EB0067B9CB37}" type="presOf" srcId="{E1782E5D-7E2E-49E1-B053-D9562FD3E11B}" destId="{AE1D6B1A-67E0-4FDB-A411-7C2500A50D9C}" srcOrd="0" destOrd="0" presId="urn:microsoft.com/office/officeart/2005/8/layout/hierarchy2"/>
    <dgm:cxn modelId="{19C8569F-4064-43ED-B346-BF8CCC6CD7B2}" type="presOf" srcId="{076192D0-B89E-4E74-9E41-844DF04E0ADA}" destId="{34957C5A-91FB-478C-8E6E-2DA2A2E60AE1}" srcOrd="0" destOrd="0" presId="urn:microsoft.com/office/officeart/2005/8/layout/hierarchy2"/>
    <dgm:cxn modelId="{05D50ADB-2A7A-45F3-AE57-5806CA824384}" srcId="{AFAB2A3B-0185-414D-B055-1E0EB963BCE4}" destId="{89D4D8EE-ED73-48AB-8CEF-94DA900AAD57}" srcOrd="2" destOrd="0" parTransId="{EB39F5DC-DDD3-4737-A027-3292AE681441}" sibTransId="{F7667266-C0FE-44A3-A905-6764E0818906}"/>
    <dgm:cxn modelId="{B5254859-DB86-4941-9135-2FB664D3F18D}" type="presOf" srcId="{743958C9-C823-4569-800D-F0274898F03F}" destId="{064DE2A9-5461-4E92-87ED-6A85CC108481}" srcOrd="0" destOrd="0" presId="urn:microsoft.com/office/officeart/2005/8/layout/hierarchy2"/>
    <dgm:cxn modelId="{224C7331-F176-4416-B36A-3256B7598A5D}" type="presOf" srcId="{1561C1B0-B652-4D64-A888-D81AEA913C31}" destId="{7AA5E434-A70A-406B-89AD-F31046881840}" srcOrd="0" destOrd="0" presId="urn:microsoft.com/office/officeart/2005/8/layout/hierarchy2"/>
    <dgm:cxn modelId="{FEA282F5-73DA-4F42-B576-0E1799434E18}" type="presOf" srcId="{6DC276C3-E447-434A-9D1C-CD8CB6504535}" destId="{7C4D966A-36FB-4FC3-99EE-FE01D9A32F24}" srcOrd="0" destOrd="0" presId="urn:microsoft.com/office/officeart/2005/8/layout/hierarchy2"/>
    <dgm:cxn modelId="{A8649D01-48AB-4022-9DC1-2F57C0ACADAE}" type="presOf" srcId="{CBBAE268-931C-4E23-9C57-A10D7CE89ADD}" destId="{6AC4409E-284C-408C-8F89-0422B8C8B85B}" srcOrd="1" destOrd="0" presId="urn:microsoft.com/office/officeart/2005/8/layout/hierarchy2"/>
    <dgm:cxn modelId="{A8D8B07C-C16F-440D-80D2-8A1A68BB9AA2}" type="presOf" srcId="{EB39F5DC-DDD3-4737-A027-3292AE681441}" destId="{4DBA11FB-AF17-4511-A3BE-657DDE8FB91A}" srcOrd="1" destOrd="0" presId="urn:microsoft.com/office/officeart/2005/8/layout/hierarchy2"/>
    <dgm:cxn modelId="{1723959C-CF02-4614-8DF9-C5A1070F5F0D}" srcId="{2D48DE83-2476-479C-B263-27FD55129FE8}" destId="{AFAB2A3B-0185-414D-B055-1E0EB963BCE4}" srcOrd="0" destOrd="0" parTransId="{1561C1B0-B652-4D64-A888-D81AEA913C31}" sibTransId="{AAE3D428-AFCC-421F-A932-F5DF48218E69}"/>
    <dgm:cxn modelId="{ABC4BB24-BA2D-40D4-A584-C0F125540789}" type="presOf" srcId="{BA01D2AB-2E2F-48FA-9A38-2D5A367463CF}" destId="{099D2B6D-AA2D-47EC-9AC4-EFD2A58A7EC4}" srcOrd="1" destOrd="0" presId="urn:microsoft.com/office/officeart/2005/8/layout/hierarchy2"/>
    <dgm:cxn modelId="{6B7ECDCA-3106-49A2-8985-68D8EED9C57D}" type="presOf" srcId="{076192D0-B89E-4E74-9E41-844DF04E0ADA}" destId="{8BCBD24C-71CA-4588-8B8B-C94CA1C9FC30}" srcOrd="1" destOrd="0" presId="urn:microsoft.com/office/officeart/2005/8/layout/hierarchy2"/>
    <dgm:cxn modelId="{0B376512-8451-4415-9628-13C974EE73AB}" type="presOf" srcId="{8AC4BC94-CE51-4CA3-9C81-F6FDC4DE93BB}" destId="{22890BDB-1E71-4C38-91A7-AC9255F417E8}" srcOrd="0" destOrd="0" presId="urn:microsoft.com/office/officeart/2005/8/layout/hierarchy2"/>
    <dgm:cxn modelId="{10BEB42E-2AF7-4B2D-AAFB-972250CB2CEC}" type="presOf" srcId="{89D4D8EE-ED73-48AB-8CEF-94DA900AAD57}" destId="{4F728EC7-0CB9-497F-AA09-4EE6D4546568}" srcOrd="0" destOrd="0" presId="urn:microsoft.com/office/officeart/2005/8/layout/hierarchy2"/>
    <dgm:cxn modelId="{228DE063-E182-4886-BEE4-E5E631C94BFF}" type="presOf" srcId="{4D55981C-4EEB-41F6-8748-263404AAEFC0}" destId="{7D75637E-B4A6-48D7-8A39-D54D7460707F}" srcOrd="0" destOrd="0" presId="urn:microsoft.com/office/officeart/2005/8/layout/hierarchy2"/>
    <dgm:cxn modelId="{AE6F2FFA-B1A5-443F-B859-928150829A31}" type="presOf" srcId="{2D48DE83-2476-479C-B263-27FD55129FE8}" destId="{D0D2F37A-6B83-4CA4-A992-5CD2E9CBB5C5}" srcOrd="0" destOrd="0" presId="urn:microsoft.com/office/officeart/2005/8/layout/hierarchy2"/>
    <dgm:cxn modelId="{903EFC01-CDC3-4CA0-8695-2237B46B05BB}" srcId="{2D48DE83-2476-479C-B263-27FD55129FE8}" destId="{8AC4BC94-CE51-4CA3-9C81-F6FDC4DE93BB}" srcOrd="2" destOrd="0" parTransId="{BA01D2AB-2E2F-48FA-9A38-2D5A367463CF}" sibTransId="{5C18D66E-617B-43F4-9F66-42553C07E4C8}"/>
    <dgm:cxn modelId="{069102BC-2837-4C6D-ACB1-B6EDCBA632E6}" srcId="{4D55981C-4EEB-41F6-8748-263404AAEFC0}" destId="{2D48DE83-2476-479C-B263-27FD55129FE8}" srcOrd="0" destOrd="0" parTransId="{A9F559CE-6EB5-43E6-8B54-6FAB7E46DB2D}" sibTransId="{9EDA6F5A-22DE-4CA2-A76F-A91DB6109163}"/>
    <dgm:cxn modelId="{77006716-F599-4E33-8368-297087012575}" type="presOf" srcId="{BA01D2AB-2E2F-48FA-9A38-2D5A367463CF}" destId="{A0530C3A-FA8B-4F39-AEFE-6859220BEF2B}" srcOrd="0" destOrd="0" presId="urn:microsoft.com/office/officeart/2005/8/layout/hierarchy2"/>
    <dgm:cxn modelId="{9F44085D-FAD2-4962-AAED-336680BE988B}" type="presOf" srcId="{6DC276C3-E447-434A-9D1C-CD8CB6504535}" destId="{31798F53-1AC9-4D67-928B-3F556B86E236}" srcOrd="1" destOrd="0" presId="urn:microsoft.com/office/officeart/2005/8/layout/hierarchy2"/>
    <dgm:cxn modelId="{AA06C143-653C-44C7-B1E2-339CB743492C}" type="presOf" srcId="{EB39F5DC-DDD3-4737-A027-3292AE681441}" destId="{5797E06E-99EA-4884-A49E-2AF9ED771E59}" srcOrd="0" destOrd="0" presId="urn:microsoft.com/office/officeart/2005/8/layout/hierarchy2"/>
    <dgm:cxn modelId="{799C0DDD-4C11-48F4-B1A0-F9F4FC9F7507}" type="presParOf" srcId="{7D75637E-B4A6-48D7-8A39-D54D7460707F}" destId="{8E560A3C-7A07-4D4E-98CE-D1E9F631E183}" srcOrd="0" destOrd="0" presId="urn:microsoft.com/office/officeart/2005/8/layout/hierarchy2"/>
    <dgm:cxn modelId="{68762D4E-50BC-4407-9750-3B8C25CC0C71}" type="presParOf" srcId="{8E560A3C-7A07-4D4E-98CE-D1E9F631E183}" destId="{D0D2F37A-6B83-4CA4-A992-5CD2E9CBB5C5}" srcOrd="0" destOrd="0" presId="urn:microsoft.com/office/officeart/2005/8/layout/hierarchy2"/>
    <dgm:cxn modelId="{84A6D348-8737-468D-84E8-1580B3C739DE}" type="presParOf" srcId="{8E560A3C-7A07-4D4E-98CE-D1E9F631E183}" destId="{AFD0C82C-4280-4DA1-9BBB-DF0189E977B6}" srcOrd="1" destOrd="0" presId="urn:microsoft.com/office/officeart/2005/8/layout/hierarchy2"/>
    <dgm:cxn modelId="{DABD671D-C462-406C-A4AE-8156AB1B94C5}" type="presParOf" srcId="{AFD0C82C-4280-4DA1-9BBB-DF0189E977B6}" destId="{7AA5E434-A70A-406B-89AD-F31046881840}" srcOrd="0" destOrd="0" presId="urn:microsoft.com/office/officeart/2005/8/layout/hierarchy2"/>
    <dgm:cxn modelId="{6402ED93-F22D-4118-BCEE-159C2131F745}" type="presParOf" srcId="{7AA5E434-A70A-406B-89AD-F31046881840}" destId="{74304BF3-53AC-48EF-A270-525127112B35}" srcOrd="0" destOrd="0" presId="urn:microsoft.com/office/officeart/2005/8/layout/hierarchy2"/>
    <dgm:cxn modelId="{CDE46391-3167-4BEB-8499-B18BCC3162D9}" type="presParOf" srcId="{AFD0C82C-4280-4DA1-9BBB-DF0189E977B6}" destId="{D97F08AA-A1CE-4F34-878B-66779D9A39C2}" srcOrd="1" destOrd="0" presId="urn:microsoft.com/office/officeart/2005/8/layout/hierarchy2"/>
    <dgm:cxn modelId="{8A2D7113-2DD8-4FE7-9D6D-5737F8F9FC2E}" type="presParOf" srcId="{D97F08AA-A1CE-4F34-878B-66779D9A39C2}" destId="{B95E4999-0C5E-471E-B2B7-4460C285C55A}" srcOrd="0" destOrd="0" presId="urn:microsoft.com/office/officeart/2005/8/layout/hierarchy2"/>
    <dgm:cxn modelId="{1EFA7849-C1B6-4E0C-94E7-870A732F3E62}" type="presParOf" srcId="{D97F08AA-A1CE-4F34-878B-66779D9A39C2}" destId="{355AAACE-D171-4981-B1E7-65278A4F8E71}" srcOrd="1" destOrd="0" presId="urn:microsoft.com/office/officeart/2005/8/layout/hierarchy2"/>
    <dgm:cxn modelId="{3E043719-6E10-4A1D-BD18-938F42CF319B}" type="presParOf" srcId="{355AAACE-D171-4981-B1E7-65278A4F8E71}" destId="{B2E7D643-7721-4F75-B92D-A20337827480}" srcOrd="0" destOrd="0" presId="urn:microsoft.com/office/officeart/2005/8/layout/hierarchy2"/>
    <dgm:cxn modelId="{AD35366F-D061-4A32-B3C1-6CDC8524DCDB}" type="presParOf" srcId="{B2E7D643-7721-4F75-B92D-A20337827480}" destId="{6AC4409E-284C-408C-8F89-0422B8C8B85B}" srcOrd="0" destOrd="0" presId="urn:microsoft.com/office/officeart/2005/8/layout/hierarchy2"/>
    <dgm:cxn modelId="{C397322C-7C3B-4DA4-879C-4E2F85D923B9}" type="presParOf" srcId="{355AAACE-D171-4981-B1E7-65278A4F8E71}" destId="{A62170B1-5F99-400B-AB81-F35275641B58}" srcOrd="1" destOrd="0" presId="urn:microsoft.com/office/officeart/2005/8/layout/hierarchy2"/>
    <dgm:cxn modelId="{E74E6907-CB67-474B-AC55-AA0F0B09FCE5}" type="presParOf" srcId="{A62170B1-5F99-400B-AB81-F35275641B58}" destId="{71CA6CC3-BBB3-4B31-B1F5-53BF77DEECB9}" srcOrd="0" destOrd="0" presId="urn:microsoft.com/office/officeart/2005/8/layout/hierarchy2"/>
    <dgm:cxn modelId="{1CE38FAC-482D-41B7-8EEF-BFB4C9973F43}" type="presParOf" srcId="{A62170B1-5F99-400B-AB81-F35275641B58}" destId="{782218CC-861E-4C3F-BC1C-2C793F529354}" srcOrd="1" destOrd="0" presId="urn:microsoft.com/office/officeart/2005/8/layout/hierarchy2"/>
    <dgm:cxn modelId="{CC1C885C-6C60-43A2-9F47-117452A7D68F}" type="presParOf" srcId="{355AAACE-D171-4981-B1E7-65278A4F8E71}" destId="{7C4D966A-36FB-4FC3-99EE-FE01D9A32F24}" srcOrd="2" destOrd="0" presId="urn:microsoft.com/office/officeart/2005/8/layout/hierarchy2"/>
    <dgm:cxn modelId="{093B702F-B163-4D65-90DC-0341B5978DF1}" type="presParOf" srcId="{7C4D966A-36FB-4FC3-99EE-FE01D9A32F24}" destId="{31798F53-1AC9-4D67-928B-3F556B86E236}" srcOrd="0" destOrd="0" presId="urn:microsoft.com/office/officeart/2005/8/layout/hierarchy2"/>
    <dgm:cxn modelId="{7C606026-7A41-464E-8AB3-3BBCD234B9C5}" type="presParOf" srcId="{355AAACE-D171-4981-B1E7-65278A4F8E71}" destId="{22258C80-8E11-4646-B914-813C9716B311}" srcOrd="3" destOrd="0" presId="urn:microsoft.com/office/officeart/2005/8/layout/hierarchy2"/>
    <dgm:cxn modelId="{F0845B51-4749-4434-B975-90139E6C3D0C}" type="presParOf" srcId="{22258C80-8E11-4646-B914-813C9716B311}" destId="{064DE2A9-5461-4E92-87ED-6A85CC108481}" srcOrd="0" destOrd="0" presId="urn:microsoft.com/office/officeart/2005/8/layout/hierarchy2"/>
    <dgm:cxn modelId="{2439635E-EEEF-4AEA-8286-15AC40425375}" type="presParOf" srcId="{22258C80-8E11-4646-B914-813C9716B311}" destId="{6C8F5156-8162-407A-9744-7BCDB94EBA98}" srcOrd="1" destOrd="0" presId="urn:microsoft.com/office/officeart/2005/8/layout/hierarchy2"/>
    <dgm:cxn modelId="{708B0291-1CA5-4398-83FC-01DD5FB89676}" type="presParOf" srcId="{355AAACE-D171-4981-B1E7-65278A4F8E71}" destId="{5797E06E-99EA-4884-A49E-2AF9ED771E59}" srcOrd="4" destOrd="0" presId="urn:microsoft.com/office/officeart/2005/8/layout/hierarchy2"/>
    <dgm:cxn modelId="{A59AC7BD-0DE2-4A79-AF3D-44403DD40D68}" type="presParOf" srcId="{5797E06E-99EA-4884-A49E-2AF9ED771E59}" destId="{4DBA11FB-AF17-4511-A3BE-657DDE8FB91A}" srcOrd="0" destOrd="0" presId="urn:microsoft.com/office/officeart/2005/8/layout/hierarchy2"/>
    <dgm:cxn modelId="{B0AEE249-3638-4FBD-A237-FA9BED3FEA6A}" type="presParOf" srcId="{355AAACE-D171-4981-B1E7-65278A4F8E71}" destId="{DE6FE19E-9054-4825-9C6B-C6F9A26EE2F5}" srcOrd="5" destOrd="0" presId="urn:microsoft.com/office/officeart/2005/8/layout/hierarchy2"/>
    <dgm:cxn modelId="{FE30B5D8-BBA3-4FFD-80E9-AD04161C829C}" type="presParOf" srcId="{DE6FE19E-9054-4825-9C6B-C6F9A26EE2F5}" destId="{4F728EC7-0CB9-497F-AA09-4EE6D4546568}" srcOrd="0" destOrd="0" presId="urn:microsoft.com/office/officeart/2005/8/layout/hierarchy2"/>
    <dgm:cxn modelId="{DF26D8FC-28EE-4E70-BD20-31B3E28B35E8}" type="presParOf" srcId="{DE6FE19E-9054-4825-9C6B-C6F9A26EE2F5}" destId="{95A04A59-F198-40B1-91DE-E7372CC27F26}" srcOrd="1" destOrd="0" presId="urn:microsoft.com/office/officeart/2005/8/layout/hierarchy2"/>
    <dgm:cxn modelId="{5ECC4232-3904-4C36-B203-6F3C46192D34}" type="presParOf" srcId="{AFD0C82C-4280-4DA1-9BBB-DF0189E977B6}" destId="{34957C5A-91FB-478C-8E6E-2DA2A2E60AE1}" srcOrd="2" destOrd="0" presId="urn:microsoft.com/office/officeart/2005/8/layout/hierarchy2"/>
    <dgm:cxn modelId="{07FDC291-6EAD-43A4-846C-998E130719BF}" type="presParOf" srcId="{34957C5A-91FB-478C-8E6E-2DA2A2E60AE1}" destId="{8BCBD24C-71CA-4588-8B8B-C94CA1C9FC30}" srcOrd="0" destOrd="0" presId="urn:microsoft.com/office/officeart/2005/8/layout/hierarchy2"/>
    <dgm:cxn modelId="{BA5C2C19-B3D0-464D-9078-2A3108404E64}" type="presParOf" srcId="{AFD0C82C-4280-4DA1-9BBB-DF0189E977B6}" destId="{D6F32C6A-1DA8-42C6-A76F-FA9463C30F98}" srcOrd="3" destOrd="0" presId="urn:microsoft.com/office/officeart/2005/8/layout/hierarchy2"/>
    <dgm:cxn modelId="{3AAD46BE-6496-4F9C-BE7E-3A7265A1E167}" type="presParOf" srcId="{D6F32C6A-1DA8-42C6-A76F-FA9463C30F98}" destId="{AE1D6B1A-67E0-4FDB-A411-7C2500A50D9C}" srcOrd="0" destOrd="0" presId="urn:microsoft.com/office/officeart/2005/8/layout/hierarchy2"/>
    <dgm:cxn modelId="{4A1F36EC-FCB8-42CC-AB03-451AED2F0ABF}" type="presParOf" srcId="{D6F32C6A-1DA8-42C6-A76F-FA9463C30F98}" destId="{5ECBE550-5E76-4446-9BB3-DA5C86F61B18}" srcOrd="1" destOrd="0" presId="urn:microsoft.com/office/officeart/2005/8/layout/hierarchy2"/>
    <dgm:cxn modelId="{FD4C25AC-BF1C-4666-82A0-8D398838F6E3}" type="presParOf" srcId="{AFD0C82C-4280-4DA1-9BBB-DF0189E977B6}" destId="{A0530C3A-FA8B-4F39-AEFE-6859220BEF2B}" srcOrd="4" destOrd="0" presId="urn:microsoft.com/office/officeart/2005/8/layout/hierarchy2"/>
    <dgm:cxn modelId="{2590EF47-A823-4290-B656-6F58B8DF37E5}" type="presParOf" srcId="{A0530C3A-FA8B-4F39-AEFE-6859220BEF2B}" destId="{099D2B6D-AA2D-47EC-9AC4-EFD2A58A7EC4}" srcOrd="0" destOrd="0" presId="urn:microsoft.com/office/officeart/2005/8/layout/hierarchy2"/>
    <dgm:cxn modelId="{0A8F9690-B1E0-471B-86BC-A3E251EE1100}" type="presParOf" srcId="{AFD0C82C-4280-4DA1-9BBB-DF0189E977B6}" destId="{FF3059C4-8414-4A9F-9FA3-19CC36615E9E}" srcOrd="5" destOrd="0" presId="urn:microsoft.com/office/officeart/2005/8/layout/hierarchy2"/>
    <dgm:cxn modelId="{BA61000A-339B-49DB-A155-5C0309F904E7}" type="presParOf" srcId="{FF3059C4-8414-4A9F-9FA3-19CC36615E9E}" destId="{22890BDB-1E71-4C38-91A7-AC9255F417E8}" srcOrd="0" destOrd="0" presId="urn:microsoft.com/office/officeart/2005/8/layout/hierarchy2"/>
    <dgm:cxn modelId="{8AAE7372-0C08-47F3-90E5-1D5D5C046E87}" type="presParOf" srcId="{FF3059C4-8414-4A9F-9FA3-19CC36615E9E}" destId="{A6B5CBB5-B733-442B-B122-9D7F8B75C16E}"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536080-8483-438F-A170-75288E6F9686}" type="doc">
      <dgm:prSet loTypeId="urn:microsoft.com/office/officeart/2005/8/layout/cycle2" loCatId="cycle" qsTypeId="urn:microsoft.com/office/officeart/2005/8/quickstyle/simple1" qsCatId="simple" csTypeId="urn:microsoft.com/office/officeart/2005/8/colors/colorful1#1" csCatId="colorful" phldr="1"/>
      <dgm:spPr/>
      <dgm:t>
        <a:bodyPr/>
        <a:lstStyle/>
        <a:p>
          <a:endParaRPr lang="tr-TR"/>
        </a:p>
      </dgm:t>
    </dgm:pt>
    <dgm:pt modelId="{86A9BCE9-1AF7-4F59-B2EF-0616CEF05014}">
      <dgm:prSet phldrT="[Text]" custT="1"/>
      <dgm:spPr>
        <a:scene3d>
          <a:camera prst="orthographicFront"/>
          <a:lightRig rig="threePt" dir="t"/>
        </a:scene3d>
        <a:sp3d>
          <a:bevelT w="152400" h="50800" prst="softRound"/>
        </a:sp3d>
      </dgm:spPr>
      <dgm:t>
        <a:bodyPr/>
        <a:lstStyle/>
        <a:p>
          <a:r>
            <a:rPr lang="tr-TR" sz="1600" b="1" dirty="0" smtClean="0"/>
            <a:t>KP</a:t>
          </a:r>
        </a:p>
        <a:p>
          <a:r>
            <a:rPr lang="tr-TR" sz="1600" b="1" dirty="0" smtClean="0"/>
            <a:t>OVP/OVMP</a:t>
          </a:r>
          <a:endParaRPr lang="tr-TR" sz="1600" b="1" dirty="0"/>
        </a:p>
      </dgm:t>
    </dgm:pt>
    <dgm:pt modelId="{61BEC719-165C-4A9D-BAC1-7FDCEF06993C}" type="parTrans" cxnId="{A43420BE-B878-4D61-88A6-C91D46381753}">
      <dgm:prSet/>
      <dgm:spPr/>
      <dgm:t>
        <a:bodyPr/>
        <a:lstStyle/>
        <a:p>
          <a:endParaRPr lang="tr-TR" sz="2400" b="1"/>
        </a:p>
      </dgm:t>
    </dgm:pt>
    <dgm:pt modelId="{27943019-4FC1-4063-A7EA-FEA238C69453}" type="sibTrans" cxnId="{A43420BE-B878-4D61-88A6-C91D46381753}">
      <dgm:prSet custT="1"/>
      <dgm:spPr>
        <a:scene3d>
          <a:camera prst="orthographicFront"/>
          <a:lightRig rig="threePt" dir="t"/>
        </a:scene3d>
        <a:sp3d>
          <a:bevelT w="152400" h="50800" prst="softRound"/>
        </a:sp3d>
      </dgm:spPr>
      <dgm:t>
        <a:bodyPr/>
        <a:lstStyle/>
        <a:p>
          <a:endParaRPr lang="tr-TR" sz="1100" b="1"/>
        </a:p>
      </dgm:t>
    </dgm:pt>
    <dgm:pt modelId="{D2FFA14A-B3DE-42F9-85E6-5E91533201A2}">
      <dgm:prSet phldrT="[Text]" custT="1"/>
      <dgm:spPr>
        <a:scene3d>
          <a:camera prst="orthographicFront"/>
          <a:lightRig rig="threePt" dir="t"/>
        </a:scene3d>
        <a:sp3d>
          <a:bevelT w="152400" h="50800" prst="softRound"/>
        </a:sp3d>
      </dgm:spPr>
      <dgm:t>
        <a:bodyPr/>
        <a:lstStyle/>
        <a:p>
          <a:r>
            <a:rPr lang="tr-TR" sz="1600" b="1" dirty="0" smtClean="0"/>
            <a:t>SP</a:t>
          </a:r>
        </a:p>
        <a:p>
          <a:r>
            <a:rPr lang="tr-TR" sz="1600" b="1" dirty="0" smtClean="0"/>
            <a:t>PP</a:t>
          </a:r>
          <a:endParaRPr lang="tr-TR" sz="1600" b="1" dirty="0"/>
        </a:p>
      </dgm:t>
    </dgm:pt>
    <dgm:pt modelId="{1295A5BC-F52C-406C-867D-F85159F2E914}" type="parTrans" cxnId="{01981CE8-6E07-4748-9DD3-A9AE1F659502}">
      <dgm:prSet/>
      <dgm:spPr/>
      <dgm:t>
        <a:bodyPr/>
        <a:lstStyle/>
        <a:p>
          <a:endParaRPr lang="tr-TR" sz="2400" b="1"/>
        </a:p>
      </dgm:t>
    </dgm:pt>
    <dgm:pt modelId="{D289D543-2198-48D8-8B9B-F57C12E14815}" type="sibTrans" cxnId="{01981CE8-6E07-4748-9DD3-A9AE1F659502}">
      <dgm:prSet custT="1"/>
      <dgm:spPr>
        <a:scene3d>
          <a:camera prst="orthographicFront"/>
          <a:lightRig rig="threePt" dir="t"/>
        </a:scene3d>
        <a:sp3d>
          <a:bevelT w="152400" h="50800" prst="softRound"/>
        </a:sp3d>
      </dgm:spPr>
      <dgm:t>
        <a:bodyPr/>
        <a:lstStyle/>
        <a:p>
          <a:endParaRPr lang="tr-TR" sz="1100" b="1"/>
        </a:p>
      </dgm:t>
    </dgm:pt>
    <dgm:pt modelId="{541ED503-50B6-4753-B6E0-6B4686C9A5FD}">
      <dgm:prSet phldrT="[Text]" custT="1"/>
      <dgm:spPr>
        <a:scene3d>
          <a:camera prst="orthographicFront"/>
          <a:lightRig rig="threePt" dir="t"/>
        </a:scene3d>
        <a:sp3d>
          <a:bevelT w="152400" h="50800" prst="softRound"/>
        </a:sp3d>
      </dgm:spPr>
      <dgm:t>
        <a:bodyPr/>
        <a:lstStyle/>
        <a:p>
          <a:r>
            <a:rPr lang="tr-TR" sz="1600" b="1" dirty="0" smtClean="0"/>
            <a:t>PP, SP Uygulama</a:t>
          </a:r>
          <a:endParaRPr lang="tr-TR" sz="1600" b="1" dirty="0"/>
        </a:p>
      </dgm:t>
    </dgm:pt>
    <dgm:pt modelId="{9A175341-F3EC-4B02-AE53-3F12340793E7}" type="parTrans" cxnId="{5CD579B7-4017-457D-9DDF-F9AE2BFECA24}">
      <dgm:prSet/>
      <dgm:spPr/>
      <dgm:t>
        <a:bodyPr/>
        <a:lstStyle/>
        <a:p>
          <a:endParaRPr lang="tr-TR" sz="2400" b="1"/>
        </a:p>
      </dgm:t>
    </dgm:pt>
    <dgm:pt modelId="{2F277D42-37D8-484A-AFB2-D659FA19D663}" type="sibTrans" cxnId="{5CD579B7-4017-457D-9DDF-F9AE2BFECA24}">
      <dgm:prSet custT="1"/>
      <dgm:spPr>
        <a:scene3d>
          <a:camera prst="orthographicFront"/>
          <a:lightRig rig="threePt" dir="t"/>
        </a:scene3d>
        <a:sp3d>
          <a:bevelT w="152400" h="50800" prst="softRound"/>
        </a:sp3d>
      </dgm:spPr>
      <dgm:t>
        <a:bodyPr/>
        <a:lstStyle/>
        <a:p>
          <a:endParaRPr lang="tr-TR" sz="1100" b="1"/>
        </a:p>
      </dgm:t>
    </dgm:pt>
    <dgm:pt modelId="{E840E2D0-2C86-4662-A0C5-912685CFBDFF}">
      <dgm:prSet phldrT="[Text]" custT="1"/>
      <dgm:spPr>
        <a:scene3d>
          <a:camera prst="orthographicFront"/>
          <a:lightRig rig="threePt" dir="t"/>
        </a:scene3d>
        <a:sp3d>
          <a:bevelT w="152400" h="50800" prst="softRound"/>
        </a:sp3d>
      </dgm:spPr>
      <dgm:t>
        <a:bodyPr/>
        <a:lstStyle/>
        <a:p>
          <a:r>
            <a:rPr lang="tr-TR" sz="1600" b="1" dirty="0" smtClean="0"/>
            <a:t>PP, SP ve KP Raporlama</a:t>
          </a:r>
          <a:endParaRPr lang="tr-TR" sz="1600" b="1" dirty="0"/>
        </a:p>
      </dgm:t>
    </dgm:pt>
    <dgm:pt modelId="{4E624480-C07E-43B1-AB5B-404DBC2485FC}" type="parTrans" cxnId="{725A5AB2-E6EC-4830-BE19-BC13CF615095}">
      <dgm:prSet/>
      <dgm:spPr/>
      <dgm:t>
        <a:bodyPr/>
        <a:lstStyle/>
        <a:p>
          <a:endParaRPr lang="tr-TR" sz="2400" b="1"/>
        </a:p>
      </dgm:t>
    </dgm:pt>
    <dgm:pt modelId="{56B678E4-B2A2-4CBB-BA62-87EF78A7BBFA}" type="sibTrans" cxnId="{725A5AB2-E6EC-4830-BE19-BC13CF615095}">
      <dgm:prSet custT="1"/>
      <dgm:spPr>
        <a:scene3d>
          <a:camera prst="orthographicFront"/>
          <a:lightRig rig="threePt" dir="t"/>
        </a:scene3d>
        <a:sp3d>
          <a:bevelT w="152400" h="50800" prst="softRound"/>
        </a:sp3d>
      </dgm:spPr>
      <dgm:t>
        <a:bodyPr/>
        <a:lstStyle/>
        <a:p>
          <a:endParaRPr lang="tr-TR" sz="1100" b="1"/>
        </a:p>
      </dgm:t>
    </dgm:pt>
    <dgm:pt modelId="{C835F1EA-AC7C-41D1-87DF-AAE44FE5BB6C}">
      <dgm:prSet phldrT="[Text]" custT="1"/>
      <dgm:spPr>
        <a:scene3d>
          <a:camera prst="orthographicFront"/>
          <a:lightRig rig="threePt" dir="t"/>
        </a:scene3d>
        <a:sp3d>
          <a:bevelT w="152400" h="50800" prst="softRound"/>
        </a:sp3d>
      </dgm:spPr>
      <dgm:t>
        <a:bodyPr/>
        <a:lstStyle/>
        <a:p>
          <a:r>
            <a:rPr lang="tr-TR" sz="1400" b="1" dirty="0" smtClean="0"/>
            <a:t>PP, SP ve KP Değerlendirme</a:t>
          </a:r>
        </a:p>
        <a:p>
          <a:r>
            <a:rPr lang="tr-TR" sz="1400" b="1" dirty="0" smtClean="0"/>
            <a:t>Performans Denetimi</a:t>
          </a:r>
          <a:endParaRPr lang="tr-TR" sz="1400" b="1" dirty="0"/>
        </a:p>
      </dgm:t>
    </dgm:pt>
    <dgm:pt modelId="{43A8F686-25DA-4E16-B275-EC4C9A614A7D}" type="parTrans" cxnId="{6B190070-B86D-4C62-A119-AF60511D3D6C}">
      <dgm:prSet/>
      <dgm:spPr/>
      <dgm:t>
        <a:bodyPr/>
        <a:lstStyle/>
        <a:p>
          <a:endParaRPr lang="tr-TR" sz="2400" b="1"/>
        </a:p>
      </dgm:t>
    </dgm:pt>
    <dgm:pt modelId="{BF224B50-823C-463F-A58A-E4CBBBC74FD7}" type="sibTrans" cxnId="{6B190070-B86D-4C62-A119-AF60511D3D6C}">
      <dgm:prSet custT="1"/>
      <dgm:spPr>
        <a:scene3d>
          <a:camera prst="orthographicFront"/>
          <a:lightRig rig="threePt" dir="t"/>
        </a:scene3d>
        <a:sp3d>
          <a:bevelT w="152400" h="50800" prst="softRound"/>
        </a:sp3d>
      </dgm:spPr>
      <dgm:t>
        <a:bodyPr/>
        <a:lstStyle/>
        <a:p>
          <a:endParaRPr lang="tr-TR" sz="1100" b="1"/>
        </a:p>
      </dgm:t>
    </dgm:pt>
    <dgm:pt modelId="{B09432EE-AABF-4B60-8E12-E7BE5B1A7DED}" type="pres">
      <dgm:prSet presAssocID="{34536080-8483-438F-A170-75288E6F9686}" presName="cycle" presStyleCnt="0">
        <dgm:presLayoutVars>
          <dgm:dir/>
          <dgm:resizeHandles val="exact"/>
        </dgm:presLayoutVars>
      </dgm:prSet>
      <dgm:spPr/>
      <dgm:t>
        <a:bodyPr/>
        <a:lstStyle/>
        <a:p>
          <a:endParaRPr lang="tr-TR"/>
        </a:p>
      </dgm:t>
    </dgm:pt>
    <dgm:pt modelId="{EB27ED2C-D249-4542-A07F-047BC2D9A527}" type="pres">
      <dgm:prSet presAssocID="{86A9BCE9-1AF7-4F59-B2EF-0616CEF05014}" presName="node" presStyleLbl="node1" presStyleIdx="0" presStyleCnt="5" custScaleX="144407">
        <dgm:presLayoutVars>
          <dgm:bulletEnabled val="1"/>
        </dgm:presLayoutVars>
      </dgm:prSet>
      <dgm:spPr/>
      <dgm:t>
        <a:bodyPr/>
        <a:lstStyle/>
        <a:p>
          <a:endParaRPr lang="tr-TR"/>
        </a:p>
      </dgm:t>
    </dgm:pt>
    <dgm:pt modelId="{BA628FBF-89CB-46E0-B5B2-CA51B856B974}" type="pres">
      <dgm:prSet presAssocID="{27943019-4FC1-4063-A7EA-FEA238C69453}" presName="sibTrans" presStyleLbl="sibTrans2D1" presStyleIdx="0" presStyleCnt="5"/>
      <dgm:spPr/>
      <dgm:t>
        <a:bodyPr/>
        <a:lstStyle/>
        <a:p>
          <a:endParaRPr lang="tr-TR"/>
        </a:p>
      </dgm:t>
    </dgm:pt>
    <dgm:pt modelId="{A173790B-D656-4D54-AB55-E60F966B0AF9}" type="pres">
      <dgm:prSet presAssocID="{27943019-4FC1-4063-A7EA-FEA238C69453}" presName="connectorText" presStyleLbl="sibTrans2D1" presStyleIdx="0" presStyleCnt="5"/>
      <dgm:spPr/>
      <dgm:t>
        <a:bodyPr/>
        <a:lstStyle/>
        <a:p>
          <a:endParaRPr lang="tr-TR"/>
        </a:p>
      </dgm:t>
    </dgm:pt>
    <dgm:pt modelId="{C840F491-874B-46C3-BD59-23953747E74C}" type="pres">
      <dgm:prSet presAssocID="{D2FFA14A-B3DE-42F9-85E6-5E91533201A2}" presName="node" presStyleLbl="node1" presStyleIdx="1" presStyleCnt="5" custScaleX="187897" custRadScaleRad="129265" custRadScaleInc="12442">
        <dgm:presLayoutVars>
          <dgm:bulletEnabled val="1"/>
        </dgm:presLayoutVars>
      </dgm:prSet>
      <dgm:spPr/>
      <dgm:t>
        <a:bodyPr/>
        <a:lstStyle/>
        <a:p>
          <a:endParaRPr lang="tr-TR"/>
        </a:p>
      </dgm:t>
    </dgm:pt>
    <dgm:pt modelId="{26A06B56-1547-4FE7-89CA-9CFC5CD99DA6}" type="pres">
      <dgm:prSet presAssocID="{D289D543-2198-48D8-8B9B-F57C12E14815}" presName="sibTrans" presStyleLbl="sibTrans2D1" presStyleIdx="1" presStyleCnt="5"/>
      <dgm:spPr/>
      <dgm:t>
        <a:bodyPr/>
        <a:lstStyle/>
        <a:p>
          <a:endParaRPr lang="tr-TR"/>
        </a:p>
      </dgm:t>
    </dgm:pt>
    <dgm:pt modelId="{5F6DD171-81E0-48E2-9886-127002512C78}" type="pres">
      <dgm:prSet presAssocID="{D289D543-2198-48D8-8B9B-F57C12E14815}" presName="connectorText" presStyleLbl="sibTrans2D1" presStyleIdx="1" presStyleCnt="5"/>
      <dgm:spPr/>
      <dgm:t>
        <a:bodyPr/>
        <a:lstStyle/>
        <a:p>
          <a:endParaRPr lang="tr-TR"/>
        </a:p>
      </dgm:t>
    </dgm:pt>
    <dgm:pt modelId="{213259DB-9161-475F-A966-85DFE676CC0A}" type="pres">
      <dgm:prSet presAssocID="{541ED503-50B6-4753-B6E0-6B4686C9A5FD}" presName="node" presStyleLbl="node1" presStyleIdx="2" presStyleCnt="5" custScaleX="166766" custRadScaleRad="124740" custRadScaleInc="-37042">
        <dgm:presLayoutVars>
          <dgm:bulletEnabled val="1"/>
        </dgm:presLayoutVars>
      </dgm:prSet>
      <dgm:spPr/>
      <dgm:t>
        <a:bodyPr/>
        <a:lstStyle/>
        <a:p>
          <a:endParaRPr lang="tr-TR"/>
        </a:p>
      </dgm:t>
    </dgm:pt>
    <dgm:pt modelId="{CB1113A7-EFEA-485D-83CF-DF289316029E}" type="pres">
      <dgm:prSet presAssocID="{2F277D42-37D8-484A-AFB2-D659FA19D663}" presName="sibTrans" presStyleLbl="sibTrans2D1" presStyleIdx="2" presStyleCnt="5"/>
      <dgm:spPr/>
      <dgm:t>
        <a:bodyPr/>
        <a:lstStyle/>
        <a:p>
          <a:endParaRPr lang="tr-TR"/>
        </a:p>
      </dgm:t>
    </dgm:pt>
    <dgm:pt modelId="{1FD9447A-A377-4459-93F3-E79FE90EA755}" type="pres">
      <dgm:prSet presAssocID="{2F277D42-37D8-484A-AFB2-D659FA19D663}" presName="connectorText" presStyleLbl="sibTrans2D1" presStyleIdx="2" presStyleCnt="5"/>
      <dgm:spPr/>
      <dgm:t>
        <a:bodyPr/>
        <a:lstStyle/>
        <a:p>
          <a:endParaRPr lang="tr-TR"/>
        </a:p>
      </dgm:t>
    </dgm:pt>
    <dgm:pt modelId="{9A5E6A02-105F-499C-93E4-CA70155DE59A}" type="pres">
      <dgm:prSet presAssocID="{E840E2D0-2C86-4662-A0C5-912685CFBDFF}" presName="node" presStyleLbl="node1" presStyleIdx="3" presStyleCnt="5" custScaleX="145219" custRadScaleRad="114810" custRadScaleInc="24799">
        <dgm:presLayoutVars>
          <dgm:bulletEnabled val="1"/>
        </dgm:presLayoutVars>
      </dgm:prSet>
      <dgm:spPr/>
      <dgm:t>
        <a:bodyPr/>
        <a:lstStyle/>
        <a:p>
          <a:endParaRPr lang="tr-TR"/>
        </a:p>
      </dgm:t>
    </dgm:pt>
    <dgm:pt modelId="{3824B798-CB31-4BD4-A999-0600846E49AD}" type="pres">
      <dgm:prSet presAssocID="{56B678E4-B2A2-4CBB-BA62-87EF78A7BBFA}" presName="sibTrans" presStyleLbl="sibTrans2D1" presStyleIdx="3" presStyleCnt="5"/>
      <dgm:spPr/>
      <dgm:t>
        <a:bodyPr/>
        <a:lstStyle/>
        <a:p>
          <a:endParaRPr lang="tr-TR"/>
        </a:p>
      </dgm:t>
    </dgm:pt>
    <dgm:pt modelId="{65F11E9A-5CBD-4AEF-AFCA-5122500AD98C}" type="pres">
      <dgm:prSet presAssocID="{56B678E4-B2A2-4CBB-BA62-87EF78A7BBFA}" presName="connectorText" presStyleLbl="sibTrans2D1" presStyleIdx="3" presStyleCnt="5"/>
      <dgm:spPr/>
      <dgm:t>
        <a:bodyPr/>
        <a:lstStyle/>
        <a:p>
          <a:endParaRPr lang="tr-TR"/>
        </a:p>
      </dgm:t>
    </dgm:pt>
    <dgm:pt modelId="{D6BBFF78-6799-4F38-88DD-B9807ADF0CD1}" type="pres">
      <dgm:prSet presAssocID="{C835F1EA-AC7C-41D1-87DF-AAE44FE5BB6C}" presName="node" presStyleLbl="node1" presStyleIdx="4" presStyleCnt="5" custScaleX="180958" custScaleY="126738" custRadScaleRad="133026" custRadScaleInc="-5792">
        <dgm:presLayoutVars>
          <dgm:bulletEnabled val="1"/>
        </dgm:presLayoutVars>
      </dgm:prSet>
      <dgm:spPr/>
      <dgm:t>
        <a:bodyPr/>
        <a:lstStyle/>
        <a:p>
          <a:endParaRPr lang="tr-TR"/>
        </a:p>
      </dgm:t>
    </dgm:pt>
    <dgm:pt modelId="{DDABFF93-2140-425E-86CD-5D0FD922AEDA}" type="pres">
      <dgm:prSet presAssocID="{BF224B50-823C-463F-A58A-E4CBBBC74FD7}" presName="sibTrans" presStyleLbl="sibTrans2D1" presStyleIdx="4" presStyleCnt="5"/>
      <dgm:spPr/>
      <dgm:t>
        <a:bodyPr/>
        <a:lstStyle/>
        <a:p>
          <a:endParaRPr lang="tr-TR"/>
        </a:p>
      </dgm:t>
    </dgm:pt>
    <dgm:pt modelId="{7DC5D69A-8B19-4CE7-8474-C7674AEE3E85}" type="pres">
      <dgm:prSet presAssocID="{BF224B50-823C-463F-A58A-E4CBBBC74FD7}" presName="connectorText" presStyleLbl="sibTrans2D1" presStyleIdx="4" presStyleCnt="5"/>
      <dgm:spPr/>
      <dgm:t>
        <a:bodyPr/>
        <a:lstStyle/>
        <a:p>
          <a:endParaRPr lang="tr-TR"/>
        </a:p>
      </dgm:t>
    </dgm:pt>
  </dgm:ptLst>
  <dgm:cxnLst>
    <dgm:cxn modelId="{2B30FB60-AAB2-46F9-955B-1D290B4993EA}" type="presOf" srcId="{27943019-4FC1-4063-A7EA-FEA238C69453}" destId="{A173790B-D656-4D54-AB55-E60F966B0AF9}" srcOrd="1" destOrd="0" presId="urn:microsoft.com/office/officeart/2005/8/layout/cycle2"/>
    <dgm:cxn modelId="{6B190070-B86D-4C62-A119-AF60511D3D6C}" srcId="{34536080-8483-438F-A170-75288E6F9686}" destId="{C835F1EA-AC7C-41D1-87DF-AAE44FE5BB6C}" srcOrd="4" destOrd="0" parTransId="{43A8F686-25DA-4E16-B275-EC4C9A614A7D}" sibTransId="{BF224B50-823C-463F-A58A-E4CBBBC74FD7}"/>
    <dgm:cxn modelId="{01981CE8-6E07-4748-9DD3-A9AE1F659502}" srcId="{34536080-8483-438F-A170-75288E6F9686}" destId="{D2FFA14A-B3DE-42F9-85E6-5E91533201A2}" srcOrd="1" destOrd="0" parTransId="{1295A5BC-F52C-406C-867D-F85159F2E914}" sibTransId="{D289D543-2198-48D8-8B9B-F57C12E14815}"/>
    <dgm:cxn modelId="{9770E18A-DDE8-4593-952F-23B4E4C0BB70}" type="presOf" srcId="{27943019-4FC1-4063-A7EA-FEA238C69453}" destId="{BA628FBF-89CB-46E0-B5B2-CA51B856B974}" srcOrd="0" destOrd="0" presId="urn:microsoft.com/office/officeart/2005/8/layout/cycle2"/>
    <dgm:cxn modelId="{CC4004B9-85A8-42BC-A8B4-6DCE4CF393E7}" type="presOf" srcId="{541ED503-50B6-4753-B6E0-6B4686C9A5FD}" destId="{213259DB-9161-475F-A966-85DFE676CC0A}" srcOrd="0" destOrd="0" presId="urn:microsoft.com/office/officeart/2005/8/layout/cycle2"/>
    <dgm:cxn modelId="{725A5AB2-E6EC-4830-BE19-BC13CF615095}" srcId="{34536080-8483-438F-A170-75288E6F9686}" destId="{E840E2D0-2C86-4662-A0C5-912685CFBDFF}" srcOrd="3" destOrd="0" parTransId="{4E624480-C07E-43B1-AB5B-404DBC2485FC}" sibTransId="{56B678E4-B2A2-4CBB-BA62-87EF78A7BBFA}"/>
    <dgm:cxn modelId="{26B06E7F-8544-48C6-8BEF-B16295EAAD48}" type="presOf" srcId="{86A9BCE9-1AF7-4F59-B2EF-0616CEF05014}" destId="{EB27ED2C-D249-4542-A07F-047BC2D9A527}" srcOrd="0" destOrd="0" presId="urn:microsoft.com/office/officeart/2005/8/layout/cycle2"/>
    <dgm:cxn modelId="{3001A0C2-4626-4210-BC23-ABDC744250A4}" type="presOf" srcId="{2F277D42-37D8-484A-AFB2-D659FA19D663}" destId="{CB1113A7-EFEA-485D-83CF-DF289316029E}" srcOrd="0" destOrd="0" presId="urn:microsoft.com/office/officeart/2005/8/layout/cycle2"/>
    <dgm:cxn modelId="{2EF230C3-2FFA-477F-BE10-29B26CA0CB0F}" type="presOf" srcId="{BF224B50-823C-463F-A58A-E4CBBBC74FD7}" destId="{7DC5D69A-8B19-4CE7-8474-C7674AEE3E85}" srcOrd="1" destOrd="0" presId="urn:microsoft.com/office/officeart/2005/8/layout/cycle2"/>
    <dgm:cxn modelId="{A43420BE-B878-4D61-88A6-C91D46381753}" srcId="{34536080-8483-438F-A170-75288E6F9686}" destId="{86A9BCE9-1AF7-4F59-B2EF-0616CEF05014}" srcOrd="0" destOrd="0" parTransId="{61BEC719-165C-4A9D-BAC1-7FDCEF06993C}" sibTransId="{27943019-4FC1-4063-A7EA-FEA238C69453}"/>
    <dgm:cxn modelId="{84AE1470-4A7D-4B54-9D79-A3E2630DB299}" type="presOf" srcId="{2F277D42-37D8-484A-AFB2-D659FA19D663}" destId="{1FD9447A-A377-4459-93F3-E79FE90EA755}" srcOrd="1" destOrd="0" presId="urn:microsoft.com/office/officeart/2005/8/layout/cycle2"/>
    <dgm:cxn modelId="{5CD579B7-4017-457D-9DDF-F9AE2BFECA24}" srcId="{34536080-8483-438F-A170-75288E6F9686}" destId="{541ED503-50B6-4753-B6E0-6B4686C9A5FD}" srcOrd="2" destOrd="0" parTransId="{9A175341-F3EC-4B02-AE53-3F12340793E7}" sibTransId="{2F277D42-37D8-484A-AFB2-D659FA19D663}"/>
    <dgm:cxn modelId="{8D027781-8C7F-4F85-A396-BEC0861DD47D}" type="presOf" srcId="{E840E2D0-2C86-4662-A0C5-912685CFBDFF}" destId="{9A5E6A02-105F-499C-93E4-CA70155DE59A}" srcOrd="0" destOrd="0" presId="urn:microsoft.com/office/officeart/2005/8/layout/cycle2"/>
    <dgm:cxn modelId="{3531E6C0-652B-4EBF-A775-7CD53C68CBB1}" type="presOf" srcId="{D289D543-2198-48D8-8B9B-F57C12E14815}" destId="{5F6DD171-81E0-48E2-9886-127002512C78}" srcOrd="1" destOrd="0" presId="urn:microsoft.com/office/officeart/2005/8/layout/cycle2"/>
    <dgm:cxn modelId="{0ED9DE8C-66E8-45FF-9FDD-568A1DE74D8A}" type="presOf" srcId="{56B678E4-B2A2-4CBB-BA62-87EF78A7BBFA}" destId="{65F11E9A-5CBD-4AEF-AFCA-5122500AD98C}" srcOrd="1" destOrd="0" presId="urn:microsoft.com/office/officeart/2005/8/layout/cycle2"/>
    <dgm:cxn modelId="{91900712-B46F-487E-9124-867A8562AC5C}" type="presOf" srcId="{D2FFA14A-B3DE-42F9-85E6-5E91533201A2}" destId="{C840F491-874B-46C3-BD59-23953747E74C}" srcOrd="0" destOrd="0" presId="urn:microsoft.com/office/officeart/2005/8/layout/cycle2"/>
    <dgm:cxn modelId="{D4D3C23D-5B98-46C6-A5D0-5CC24A949DB4}" type="presOf" srcId="{34536080-8483-438F-A170-75288E6F9686}" destId="{B09432EE-AABF-4B60-8E12-E7BE5B1A7DED}" srcOrd="0" destOrd="0" presId="urn:microsoft.com/office/officeart/2005/8/layout/cycle2"/>
    <dgm:cxn modelId="{4F714331-3531-4902-B692-450D472F976C}" type="presOf" srcId="{BF224B50-823C-463F-A58A-E4CBBBC74FD7}" destId="{DDABFF93-2140-425E-86CD-5D0FD922AEDA}" srcOrd="0" destOrd="0" presId="urn:microsoft.com/office/officeart/2005/8/layout/cycle2"/>
    <dgm:cxn modelId="{46965550-5F42-4F87-96BC-D7D64C10DA34}" type="presOf" srcId="{D289D543-2198-48D8-8B9B-F57C12E14815}" destId="{26A06B56-1547-4FE7-89CA-9CFC5CD99DA6}" srcOrd="0" destOrd="0" presId="urn:microsoft.com/office/officeart/2005/8/layout/cycle2"/>
    <dgm:cxn modelId="{38800F03-C7C7-471A-ACBC-13421EE6E039}" type="presOf" srcId="{C835F1EA-AC7C-41D1-87DF-AAE44FE5BB6C}" destId="{D6BBFF78-6799-4F38-88DD-B9807ADF0CD1}" srcOrd="0" destOrd="0" presId="urn:microsoft.com/office/officeart/2005/8/layout/cycle2"/>
    <dgm:cxn modelId="{1FCA567B-BD5C-4B2B-AA93-2285798F8FEF}" type="presOf" srcId="{56B678E4-B2A2-4CBB-BA62-87EF78A7BBFA}" destId="{3824B798-CB31-4BD4-A999-0600846E49AD}" srcOrd="0" destOrd="0" presId="urn:microsoft.com/office/officeart/2005/8/layout/cycle2"/>
    <dgm:cxn modelId="{E450B6FF-D58C-4B25-BFAD-676A77CD2EBF}" type="presParOf" srcId="{B09432EE-AABF-4B60-8E12-E7BE5B1A7DED}" destId="{EB27ED2C-D249-4542-A07F-047BC2D9A527}" srcOrd="0" destOrd="0" presId="urn:microsoft.com/office/officeart/2005/8/layout/cycle2"/>
    <dgm:cxn modelId="{0A03E820-8359-4CE1-BC59-2A9ADC4E8EA9}" type="presParOf" srcId="{B09432EE-AABF-4B60-8E12-E7BE5B1A7DED}" destId="{BA628FBF-89CB-46E0-B5B2-CA51B856B974}" srcOrd="1" destOrd="0" presId="urn:microsoft.com/office/officeart/2005/8/layout/cycle2"/>
    <dgm:cxn modelId="{F1341B16-C076-4526-A06B-C22E57FE44D6}" type="presParOf" srcId="{BA628FBF-89CB-46E0-B5B2-CA51B856B974}" destId="{A173790B-D656-4D54-AB55-E60F966B0AF9}" srcOrd="0" destOrd="0" presId="urn:microsoft.com/office/officeart/2005/8/layout/cycle2"/>
    <dgm:cxn modelId="{1266E368-5D1C-4D4C-8405-91F93DD04E66}" type="presParOf" srcId="{B09432EE-AABF-4B60-8E12-E7BE5B1A7DED}" destId="{C840F491-874B-46C3-BD59-23953747E74C}" srcOrd="2" destOrd="0" presId="urn:microsoft.com/office/officeart/2005/8/layout/cycle2"/>
    <dgm:cxn modelId="{842AD1BC-FEB7-481C-8CB7-962C8B30D4FD}" type="presParOf" srcId="{B09432EE-AABF-4B60-8E12-E7BE5B1A7DED}" destId="{26A06B56-1547-4FE7-89CA-9CFC5CD99DA6}" srcOrd="3" destOrd="0" presId="urn:microsoft.com/office/officeart/2005/8/layout/cycle2"/>
    <dgm:cxn modelId="{9119D5A3-22DD-42EE-A925-3FF037AF163B}" type="presParOf" srcId="{26A06B56-1547-4FE7-89CA-9CFC5CD99DA6}" destId="{5F6DD171-81E0-48E2-9886-127002512C78}" srcOrd="0" destOrd="0" presId="urn:microsoft.com/office/officeart/2005/8/layout/cycle2"/>
    <dgm:cxn modelId="{25E539AF-E3BC-4B3F-A32C-67F7E529F10D}" type="presParOf" srcId="{B09432EE-AABF-4B60-8E12-E7BE5B1A7DED}" destId="{213259DB-9161-475F-A966-85DFE676CC0A}" srcOrd="4" destOrd="0" presId="urn:microsoft.com/office/officeart/2005/8/layout/cycle2"/>
    <dgm:cxn modelId="{03B49A0F-FE4A-4ECA-8BD6-254638116362}" type="presParOf" srcId="{B09432EE-AABF-4B60-8E12-E7BE5B1A7DED}" destId="{CB1113A7-EFEA-485D-83CF-DF289316029E}" srcOrd="5" destOrd="0" presId="urn:microsoft.com/office/officeart/2005/8/layout/cycle2"/>
    <dgm:cxn modelId="{D532DFE2-65DC-4DB4-A93A-2BC55B83CA00}" type="presParOf" srcId="{CB1113A7-EFEA-485D-83CF-DF289316029E}" destId="{1FD9447A-A377-4459-93F3-E79FE90EA755}" srcOrd="0" destOrd="0" presId="urn:microsoft.com/office/officeart/2005/8/layout/cycle2"/>
    <dgm:cxn modelId="{15F045EC-3B6A-4305-8CE3-523055A6ABE4}" type="presParOf" srcId="{B09432EE-AABF-4B60-8E12-E7BE5B1A7DED}" destId="{9A5E6A02-105F-499C-93E4-CA70155DE59A}" srcOrd="6" destOrd="0" presId="urn:microsoft.com/office/officeart/2005/8/layout/cycle2"/>
    <dgm:cxn modelId="{D4058519-85F8-460E-8CDE-047A34CF1D55}" type="presParOf" srcId="{B09432EE-AABF-4B60-8E12-E7BE5B1A7DED}" destId="{3824B798-CB31-4BD4-A999-0600846E49AD}" srcOrd="7" destOrd="0" presId="urn:microsoft.com/office/officeart/2005/8/layout/cycle2"/>
    <dgm:cxn modelId="{CA5F7BB8-EE1A-444B-9DD8-0341E01257A8}" type="presParOf" srcId="{3824B798-CB31-4BD4-A999-0600846E49AD}" destId="{65F11E9A-5CBD-4AEF-AFCA-5122500AD98C}" srcOrd="0" destOrd="0" presId="urn:microsoft.com/office/officeart/2005/8/layout/cycle2"/>
    <dgm:cxn modelId="{DD520D7F-4698-4BFA-A44E-6A54DC37087F}" type="presParOf" srcId="{B09432EE-AABF-4B60-8E12-E7BE5B1A7DED}" destId="{D6BBFF78-6799-4F38-88DD-B9807ADF0CD1}" srcOrd="8" destOrd="0" presId="urn:microsoft.com/office/officeart/2005/8/layout/cycle2"/>
    <dgm:cxn modelId="{9B392410-EB64-420F-9689-88AF72E638B1}" type="presParOf" srcId="{B09432EE-AABF-4B60-8E12-E7BE5B1A7DED}" destId="{DDABFF93-2140-425E-86CD-5D0FD922AEDA}" srcOrd="9" destOrd="0" presId="urn:microsoft.com/office/officeart/2005/8/layout/cycle2"/>
    <dgm:cxn modelId="{7FA9658C-8CD0-44CE-915D-BD180B04514B}" type="presParOf" srcId="{DDABFF93-2140-425E-86CD-5D0FD922AEDA}" destId="{7DC5D69A-8B19-4CE7-8474-C7674AEE3E85}" srcOrd="0" destOrd="0" presId="urn:microsoft.com/office/officeart/2005/8/layout/cycle2"/>
  </dgm:cxnLst>
  <dgm:bg>
    <a:effectLst>
      <a:softEdge rad="12700"/>
    </a:effect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48A80B-871A-49C6-8D52-EA8BB1D66DE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38F2EB63-6574-4195-9957-E6FF533DFA55}">
      <dgm:prSet phldrT="[Text]"/>
      <dgm:spPr/>
      <dgm:t>
        <a:bodyPr/>
        <a:lstStyle/>
        <a:p>
          <a:r>
            <a:rPr lang="tr-TR" dirty="0" smtClean="0"/>
            <a:t>HarcamaTalimatı</a:t>
          </a:r>
          <a:endParaRPr lang="tr-TR" dirty="0"/>
        </a:p>
      </dgm:t>
    </dgm:pt>
    <dgm:pt modelId="{CD2160AC-7735-4D1F-862E-E852429492B2}" type="parTrans" cxnId="{C8FBF3CF-56CB-40E7-AFFA-59876E841A1B}">
      <dgm:prSet/>
      <dgm:spPr/>
      <dgm:t>
        <a:bodyPr/>
        <a:lstStyle/>
        <a:p>
          <a:endParaRPr lang="tr-TR"/>
        </a:p>
      </dgm:t>
    </dgm:pt>
    <dgm:pt modelId="{8D4F3FC8-6691-40B5-925D-FC4ACFD0F3CB}" type="sibTrans" cxnId="{C8FBF3CF-56CB-40E7-AFFA-59876E841A1B}">
      <dgm:prSet/>
      <dgm:spPr/>
      <dgm:t>
        <a:bodyPr/>
        <a:lstStyle/>
        <a:p>
          <a:endParaRPr lang="tr-TR"/>
        </a:p>
      </dgm:t>
    </dgm:pt>
    <dgm:pt modelId="{ACEEDEBB-C76A-4931-BFCB-C22BE856E3A4}">
      <dgm:prSet phldrT="[Text]" custT="1"/>
      <dgm:spPr/>
      <dgm:t>
        <a:bodyPr/>
        <a:lstStyle/>
        <a:p>
          <a:r>
            <a:rPr lang="tr-TR" sz="1200" dirty="0" smtClean="0">
              <a:latin typeface="Arial" panose="020B0604020202020204" pitchFamily="34" charset="0"/>
              <a:cs typeface="Arial" panose="020B0604020202020204" pitchFamily="34" charset="0"/>
            </a:rPr>
            <a:t>İhtiyaç Tespiti</a:t>
          </a:r>
          <a:endParaRPr lang="tr-TR" sz="1200" dirty="0">
            <a:latin typeface="Arial" panose="020B0604020202020204" pitchFamily="34" charset="0"/>
            <a:cs typeface="Arial" panose="020B0604020202020204" pitchFamily="34" charset="0"/>
          </a:endParaRPr>
        </a:p>
      </dgm:t>
    </dgm:pt>
    <dgm:pt modelId="{180659F2-9A88-42AD-AAF4-2316F5E8B0CA}" type="parTrans" cxnId="{25B6546F-1B2D-46D2-8CF6-467E6CC9EA0B}">
      <dgm:prSet/>
      <dgm:spPr/>
      <dgm:t>
        <a:bodyPr/>
        <a:lstStyle/>
        <a:p>
          <a:endParaRPr lang="tr-TR"/>
        </a:p>
      </dgm:t>
    </dgm:pt>
    <dgm:pt modelId="{5CAD79F7-0AC4-47E4-B280-7B5A82B00662}" type="sibTrans" cxnId="{25B6546F-1B2D-46D2-8CF6-467E6CC9EA0B}">
      <dgm:prSet/>
      <dgm:spPr/>
      <dgm:t>
        <a:bodyPr/>
        <a:lstStyle/>
        <a:p>
          <a:endParaRPr lang="tr-TR"/>
        </a:p>
      </dgm:t>
    </dgm:pt>
    <dgm:pt modelId="{14B983FB-DF12-4DC0-BB59-F9DA3A0AEC6A}">
      <dgm:prSet phldrT="[Text]" custT="1"/>
      <dgm:spPr/>
      <dgm:t>
        <a:bodyPr/>
        <a:lstStyle/>
        <a:p>
          <a:r>
            <a:rPr lang="tr-TR" sz="1200" dirty="0" smtClean="0">
              <a:latin typeface="Arial" panose="020B0604020202020204" pitchFamily="34" charset="0"/>
              <a:cs typeface="Arial" panose="020B0604020202020204" pitchFamily="34" charset="0"/>
            </a:rPr>
            <a:t>Harcama Talimatı</a:t>
          </a:r>
          <a:endParaRPr lang="tr-TR" sz="1200" dirty="0">
            <a:latin typeface="Arial" panose="020B0604020202020204" pitchFamily="34" charset="0"/>
            <a:cs typeface="Arial" panose="020B0604020202020204" pitchFamily="34" charset="0"/>
          </a:endParaRPr>
        </a:p>
      </dgm:t>
    </dgm:pt>
    <dgm:pt modelId="{5EC1503B-B46E-4BE9-9680-598AE8390BAB}" type="parTrans" cxnId="{C75245ED-0CD4-47AA-BA69-52AD47DA7538}">
      <dgm:prSet/>
      <dgm:spPr/>
      <dgm:t>
        <a:bodyPr/>
        <a:lstStyle/>
        <a:p>
          <a:endParaRPr lang="tr-TR"/>
        </a:p>
      </dgm:t>
    </dgm:pt>
    <dgm:pt modelId="{AB39870C-52F1-45DF-83F2-552862E6A048}" type="sibTrans" cxnId="{C75245ED-0CD4-47AA-BA69-52AD47DA7538}">
      <dgm:prSet/>
      <dgm:spPr/>
      <dgm:t>
        <a:bodyPr/>
        <a:lstStyle/>
        <a:p>
          <a:endParaRPr lang="tr-TR"/>
        </a:p>
      </dgm:t>
    </dgm:pt>
    <dgm:pt modelId="{0A93280B-DEB6-43A2-AC41-BE9654F10B19}">
      <dgm:prSet phldrT="[Text]"/>
      <dgm:spPr/>
      <dgm:t>
        <a:bodyPr/>
        <a:lstStyle/>
        <a:p>
          <a:r>
            <a:rPr lang="tr-TR" dirty="0" smtClean="0"/>
            <a:t>Gerçekleştirme</a:t>
          </a:r>
          <a:endParaRPr lang="tr-TR" dirty="0"/>
        </a:p>
      </dgm:t>
    </dgm:pt>
    <dgm:pt modelId="{D8083377-1F76-49FF-8AE5-DC22FE8E07B3}" type="parTrans" cxnId="{785BAEF5-9E0F-46A5-BFE6-07E78CFF16A9}">
      <dgm:prSet/>
      <dgm:spPr/>
      <dgm:t>
        <a:bodyPr/>
        <a:lstStyle/>
        <a:p>
          <a:endParaRPr lang="tr-TR"/>
        </a:p>
      </dgm:t>
    </dgm:pt>
    <dgm:pt modelId="{F6D76934-42AD-4FCD-AF79-94BAFACD700F}" type="sibTrans" cxnId="{785BAEF5-9E0F-46A5-BFE6-07E78CFF16A9}">
      <dgm:prSet/>
      <dgm:spPr/>
      <dgm:t>
        <a:bodyPr/>
        <a:lstStyle/>
        <a:p>
          <a:endParaRPr lang="tr-TR"/>
        </a:p>
      </dgm:t>
    </dgm:pt>
    <dgm:pt modelId="{ACDF206F-6679-4F14-9041-2FF40B0890E5}">
      <dgm:prSet phldrT="[Text]" custT="1"/>
      <dgm:spPr/>
      <dgm:t>
        <a:bodyPr/>
        <a:lstStyle/>
        <a:p>
          <a:r>
            <a:rPr lang="tr-TR" sz="1200" dirty="0" smtClean="0">
              <a:latin typeface="Arial" panose="020B0604020202020204" pitchFamily="34" charset="0"/>
              <a:cs typeface="Arial" panose="020B0604020202020204" pitchFamily="34" charset="0"/>
            </a:rPr>
            <a:t>Yaklaşık Maliyet Hesaplama</a:t>
          </a:r>
          <a:endParaRPr lang="tr-TR" sz="1200" dirty="0">
            <a:latin typeface="Arial" panose="020B0604020202020204" pitchFamily="34" charset="0"/>
            <a:cs typeface="Arial" panose="020B0604020202020204" pitchFamily="34" charset="0"/>
          </a:endParaRPr>
        </a:p>
      </dgm:t>
    </dgm:pt>
    <dgm:pt modelId="{5CA12959-4521-4D51-969B-2E62C1D30C23}" type="parTrans" cxnId="{5B0D88CB-E2D4-4C85-8F5F-A3075595315D}">
      <dgm:prSet/>
      <dgm:spPr/>
      <dgm:t>
        <a:bodyPr/>
        <a:lstStyle/>
        <a:p>
          <a:endParaRPr lang="tr-TR"/>
        </a:p>
      </dgm:t>
    </dgm:pt>
    <dgm:pt modelId="{EB98A9A0-2635-420D-A91C-89DA9E3D74C7}" type="sibTrans" cxnId="{5B0D88CB-E2D4-4C85-8F5F-A3075595315D}">
      <dgm:prSet/>
      <dgm:spPr/>
      <dgm:t>
        <a:bodyPr/>
        <a:lstStyle/>
        <a:p>
          <a:endParaRPr lang="tr-TR"/>
        </a:p>
      </dgm:t>
    </dgm:pt>
    <dgm:pt modelId="{63BC3AFD-9B07-41C9-8E86-CBB1D3D71322}">
      <dgm:prSet phldrT="[Text]" custT="1"/>
      <dgm:spPr/>
      <dgm:t>
        <a:bodyPr/>
        <a:lstStyle/>
        <a:p>
          <a:r>
            <a:rPr lang="tr-TR" sz="1200" dirty="0" smtClean="0">
              <a:latin typeface="Arial" panose="020B0604020202020204" pitchFamily="34" charset="0"/>
              <a:cs typeface="Arial" panose="020B0604020202020204" pitchFamily="34" charset="0"/>
            </a:rPr>
            <a:t>Sözleşme Yapılması</a:t>
          </a:r>
          <a:endParaRPr lang="tr-TR" sz="1200" dirty="0">
            <a:latin typeface="Arial" panose="020B0604020202020204" pitchFamily="34" charset="0"/>
            <a:cs typeface="Arial" panose="020B0604020202020204" pitchFamily="34" charset="0"/>
          </a:endParaRPr>
        </a:p>
      </dgm:t>
    </dgm:pt>
    <dgm:pt modelId="{72F6623E-4E00-4670-B5FF-D8778931E9D0}" type="parTrans" cxnId="{EFE566A8-9341-4F41-8F56-CD8A08B972AD}">
      <dgm:prSet/>
      <dgm:spPr/>
      <dgm:t>
        <a:bodyPr/>
        <a:lstStyle/>
        <a:p>
          <a:endParaRPr lang="tr-TR"/>
        </a:p>
      </dgm:t>
    </dgm:pt>
    <dgm:pt modelId="{AFA35B7B-55C4-47AA-8F06-35CB1212169D}" type="sibTrans" cxnId="{EFE566A8-9341-4F41-8F56-CD8A08B972AD}">
      <dgm:prSet/>
      <dgm:spPr/>
      <dgm:t>
        <a:bodyPr/>
        <a:lstStyle/>
        <a:p>
          <a:endParaRPr lang="tr-TR"/>
        </a:p>
      </dgm:t>
    </dgm:pt>
    <dgm:pt modelId="{18810A03-7B37-4B3F-8D85-72C632ACBD39}">
      <dgm:prSet phldrT="[Text]"/>
      <dgm:spPr/>
      <dgm:t>
        <a:bodyPr/>
        <a:lstStyle/>
        <a:p>
          <a:r>
            <a:rPr lang="tr-TR" dirty="0" smtClean="0"/>
            <a:t>Ödeme</a:t>
          </a:r>
          <a:endParaRPr lang="tr-TR" dirty="0"/>
        </a:p>
      </dgm:t>
    </dgm:pt>
    <dgm:pt modelId="{ABC305A3-243C-467A-89CE-03A671878237}" type="parTrans" cxnId="{3046798E-0BA3-4524-B215-84D17F49217E}">
      <dgm:prSet/>
      <dgm:spPr/>
      <dgm:t>
        <a:bodyPr/>
        <a:lstStyle/>
        <a:p>
          <a:endParaRPr lang="tr-TR"/>
        </a:p>
      </dgm:t>
    </dgm:pt>
    <dgm:pt modelId="{F90235F2-ACD3-46F1-AE8E-10D1613CC1B1}" type="sibTrans" cxnId="{3046798E-0BA3-4524-B215-84D17F49217E}">
      <dgm:prSet/>
      <dgm:spPr/>
      <dgm:t>
        <a:bodyPr/>
        <a:lstStyle/>
        <a:p>
          <a:endParaRPr lang="tr-TR"/>
        </a:p>
      </dgm:t>
    </dgm:pt>
    <dgm:pt modelId="{FFEEF4C6-691D-4B54-97CD-BA6064345F50}">
      <dgm:prSet phldrT="[Text]" custT="1"/>
      <dgm:spPr/>
      <dgm:t>
        <a:bodyPr/>
        <a:lstStyle/>
        <a:p>
          <a:r>
            <a:rPr lang="tr-TR" sz="1200" dirty="0" smtClean="0">
              <a:latin typeface="Arial" panose="020B0604020202020204" pitchFamily="34" charset="0"/>
              <a:cs typeface="Arial" panose="020B0604020202020204" pitchFamily="34" charset="0"/>
            </a:rPr>
            <a:t>Mal veya Hizmetin Teslim Edilmesi</a:t>
          </a:r>
          <a:endParaRPr lang="tr-TR" sz="1200" dirty="0">
            <a:latin typeface="Arial" panose="020B0604020202020204" pitchFamily="34" charset="0"/>
            <a:cs typeface="Arial" panose="020B0604020202020204" pitchFamily="34" charset="0"/>
          </a:endParaRPr>
        </a:p>
      </dgm:t>
    </dgm:pt>
    <dgm:pt modelId="{04B80179-69BD-4C37-A993-D72C9D72030C}" type="parTrans" cxnId="{92FCBD4F-F8BE-4ACE-8BF8-8E960ABB1EFD}">
      <dgm:prSet/>
      <dgm:spPr/>
      <dgm:t>
        <a:bodyPr/>
        <a:lstStyle/>
        <a:p>
          <a:endParaRPr lang="tr-TR"/>
        </a:p>
      </dgm:t>
    </dgm:pt>
    <dgm:pt modelId="{2E796804-D808-4CAB-9EC7-C53D3C49B991}" type="sibTrans" cxnId="{92FCBD4F-F8BE-4ACE-8BF8-8E960ABB1EFD}">
      <dgm:prSet/>
      <dgm:spPr/>
      <dgm:t>
        <a:bodyPr/>
        <a:lstStyle/>
        <a:p>
          <a:endParaRPr lang="tr-TR"/>
        </a:p>
      </dgm:t>
    </dgm:pt>
    <dgm:pt modelId="{A729FF42-9740-4E94-84FF-2D2A53A858A2}">
      <dgm:prSet phldrT="[Text]" custT="1"/>
      <dgm:spPr/>
      <dgm:t>
        <a:bodyPr/>
        <a:lstStyle/>
        <a:p>
          <a:r>
            <a:rPr lang="tr-TR" sz="1200" dirty="0" smtClean="0">
              <a:latin typeface="Arial" panose="020B0604020202020204" pitchFamily="34" charset="0"/>
              <a:cs typeface="Arial" panose="020B0604020202020204" pitchFamily="34" charset="0"/>
            </a:rPr>
            <a:t>Ödeme Emri Belgesinin Düzenlenmesi</a:t>
          </a:r>
          <a:endParaRPr lang="tr-TR" sz="1200" dirty="0">
            <a:latin typeface="Arial" panose="020B0604020202020204" pitchFamily="34" charset="0"/>
            <a:cs typeface="Arial" panose="020B0604020202020204" pitchFamily="34" charset="0"/>
          </a:endParaRPr>
        </a:p>
      </dgm:t>
    </dgm:pt>
    <dgm:pt modelId="{8FA6CE47-6D37-4D79-9930-3243C2841306}" type="parTrans" cxnId="{2CA4DED1-613A-4C44-851C-48FC35262230}">
      <dgm:prSet/>
      <dgm:spPr/>
      <dgm:t>
        <a:bodyPr/>
        <a:lstStyle/>
        <a:p>
          <a:endParaRPr lang="tr-TR"/>
        </a:p>
      </dgm:t>
    </dgm:pt>
    <dgm:pt modelId="{B3F5C62F-4935-4A2A-8182-EC73B8740DC4}" type="sibTrans" cxnId="{2CA4DED1-613A-4C44-851C-48FC35262230}">
      <dgm:prSet/>
      <dgm:spPr/>
      <dgm:t>
        <a:bodyPr/>
        <a:lstStyle/>
        <a:p>
          <a:endParaRPr lang="tr-TR"/>
        </a:p>
      </dgm:t>
    </dgm:pt>
    <dgm:pt modelId="{C6827934-461F-4ED0-BA1C-3323979882DA}">
      <dgm:prSet phldrT="[Text]" custT="1"/>
      <dgm:spPr/>
      <dgm:t>
        <a:bodyPr/>
        <a:lstStyle/>
        <a:p>
          <a:r>
            <a:rPr lang="tr-TR" sz="1200" dirty="0" smtClean="0">
              <a:latin typeface="Arial" panose="020B0604020202020204" pitchFamily="34" charset="0"/>
              <a:cs typeface="Arial" panose="020B0604020202020204" pitchFamily="34" charset="0"/>
            </a:rPr>
            <a:t>Gerekçesi</a:t>
          </a:r>
          <a:endParaRPr lang="tr-TR" sz="1200" dirty="0">
            <a:latin typeface="Arial" panose="020B0604020202020204" pitchFamily="34" charset="0"/>
            <a:cs typeface="Arial" panose="020B0604020202020204" pitchFamily="34" charset="0"/>
          </a:endParaRPr>
        </a:p>
      </dgm:t>
    </dgm:pt>
    <dgm:pt modelId="{679C6415-CC79-474D-BA3D-2223E1EC3D0D}" type="parTrans" cxnId="{DB700017-F0D7-441A-AE7C-54C920F3AED9}">
      <dgm:prSet/>
      <dgm:spPr/>
      <dgm:t>
        <a:bodyPr/>
        <a:lstStyle/>
        <a:p>
          <a:endParaRPr lang="tr-TR"/>
        </a:p>
      </dgm:t>
    </dgm:pt>
    <dgm:pt modelId="{FCCBD86D-87EB-4D1B-9FCA-6EC8445ECDB6}" type="sibTrans" cxnId="{DB700017-F0D7-441A-AE7C-54C920F3AED9}">
      <dgm:prSet/>
      <dgm:spPr/>
      <dgm:t>
        <a:bodyPr/>
        <a:lstStyle/>
        <a:p>
          <a:endParaRPr lang="tr-TR"/>
        </a:p>
      </dgm:t>
    </dgm:pt>
    <dgm:pt modelId="{6AFD1DB5-3146-4F05-8F25-C0AF4AD6FCC7}">
      <dgm:prSet phldrT="[Text]" custT="1"/>
      <dgm:spPr/>
      <dgm:t>
        <a:bodyPr/>
        <a:lstStyle/>
        <a:p>
          <a:r>
            <a:rPr lang="tr-TR" sz="1200" dirty="0" smtClean="0">
              <a:latin typeface="Arial" panose="020B0604020202020204" pitchFamily="34" charset="0"/>
              <a:cs typeface="Arial" panose="020B0604020202020204" pitchFamily="34" charset="0"/>
            </a:rPr>
            <a:t>Konusu, Tutarı ve Süresi</a:t>
          </a:r>
          <a:endParaRPr lang="tr-TR" sz="1200" dirty="0">
            <a:latin typeface="Arial" panose="020B0604020202020204" pitchFamily="34" charset="0"/>
            <a:cs typeface="Arial" panose="020B0604020202020204" pitchFamily="34" charset="0"/>
          </a:endParaRPr>
        </a:p>
      </dgm:t>
    </dgm:pt>
    <dgm:pt modelId="{94AE0B37-0F8E-4BA4-8E57-7EA6859EFF08}" type="parTrans" cxnId="{65A6F16C-294D-4546-BC2E-99BB46125663}">
      <dgm:prSet/>
      <dgm:spPr/>
      <dgm:t>
        <a:bodyPr/>
        <a:lstStyle/>
        <a:p>
          <a:endParaRPr lang="tr-TR"/>
        </a:p>
      </dgm:t>
    </dgm:pt>
    <dgm:pt modelId="{DA629545-D725-491B-B887-8C1B4F662FF9}" type="sibTrans" cxnId="{65A6F16C-294D-4546-BC2E-99BB46125663}">
      <dgm:prSet/>
      <dgm:spPr/>
      <dgm:t>
        <a:bodyPr/>
        <a:lstStyle/>
        <a:p>
          <a:endParaRPr lang="tr-TR"/>
        </a:p>
      </dgm:t>
    </dgm:pt>
    <dgm:pt modelId="{86032A1E-53C4-4B49-B195-73A93187A571}">
      <dgm:prSet phldrT="[Text]"/>
      <dgm:spPr/>
      <dgm:t>
        <a:bodyPr/>
        <a:lstStyle/>
        <a:p>
          <a:endParaRPr lang="tr-TR" sz="800" dirty="0"/>
        </a:p>
      </dgm:t>
    </dgm:pt>
    <dgm:pt modelId="{29EEF47C-9003-4E3A-AEEA-446A3747AA32}" type="parTrans" cxnId="{A9A76F55-E82D-4A45-B740-F6BE6158D3FC}">
      <dgm:prSet/>
      <dgm:spPr/>
      <dgm:t>
        <a:bodyPr/>
        <a:lstStyle/>
        <a:p>
          <a:endParaRPr lang="tr-TR"/>
        </a:p>
      </dgm:t>
    </dgm:pt>
    <dgm:pt modelId="{7985A976-A448-40B8-9FA3-017C8F0B8AB0}" type="sibTrans" cxnId="{A9A76F55-E82D-4A45-B740-F6BE6158D3FC}">
      <dgm:prSet/>
      <dgm:spPr/>
      <dgm:t>
        <a:bodyPr/>
        <a:lstStyle/>
        <a:p>
          <a:endParaRPr lang="tr-TR"/>
        </a:p>
      </dgm:t>
    </dgm:pt>
    <dgm:pt modelId="{6D1F20CB-636F-4C10-9243-FF695E9272A6}">
      <dgm:prSet phldrT="[Text]" custT="1"/>
      <dgm:spPr/>
      <dgm:t>
        <a:bodyPr/>
        <a:lstStyle/>
        <a:p>
          <a:r>
            <a:rPr lang="tr-TR" sz="1200" dirty="0" smtClean="0">
              <a:latin typeface="Arial" panose="020B0604020202020204" pitchFamily="34" charset="0"/>
              <a:cs typeface="Arial" panose="020B0604020202020204" pitchFamily="34" charset="0"/>
            </a:rPr>
            <a:t>Kullanılabilir Ödeneği</a:t>
          </a:r>
          <a:endParaRPr lang="tr-TR" sz="1200" dirty="0">
            <a:latin typeface="Arial" panose="020B0604020202020204" pitchFamily="34" charset="0"/>
            <a:cs typeface="Arial" panose="020B0604020202020204" pitchFamily="34" charset="0"/>
          </a:endParaRPr>
        </a:p>
      </dgm:t>
    </dgm:pt>
    <dgm:pt modelId="{71D18859-2DE1-48B7-906F-F84FB4988510}" type="parTrans" cxnId="{F79C7343-9459-4B27-B7CD-0EEA1D28B3E1}">
      <dgm:prSet/>
      <dgm:spPr/>
      <dgm:t>
        <a:bodyPr/>
        <a:lstStyle/>
        <a:p>
          <a:endParaRPr lang="tr-TR"/>
        </a:p>
      </dgm:t>
    </dgm:pt>
    <dgm:pt modelId="{36ECEA11-324F-4667-A94B-4AADDDBE0F8B}" type="sibTrans" cxnId="{F79C7343-9459-4B27-B7CD-0EEA1D28B3E1}">
      <dgm:prSet/>
      <dgm:spPr/>
      <dgm:t>
        <a:bodyPr/>
        <a:lstStyle/>
        <a:p>
          <a:endParaRPr lang="tr-TR"/>
        </a:p>
      </dgm:t>
    </dgm:pt>
    <dgm:pt modelId="{FDCB95AF-77EC-45EA-B427-3E57EE22B823}">
      <dgm:prSet phldrT="[Text]" custT="1"/>
      <dgm:spPr/>
      <dgm:t>
        <a:bodyPr/>
        <a:lstStyle/>
        <a:p>
          <a:r>
            <a:rPr lang="tr-TR" sz="1200" dirty="0" smtClean="0">
              <a:latin typeface="Arial" panose="020B0604020202020204" pitchFamily="34" charset="0"/>
              <a:cs typeface="Arial" panose="020B0604020202020204" pitchFamily="34" charset="0"/>
            </a:rPr>
            <a:t>Gerçekleştirme Usulü ve Gerçekleştirme Görevlisi</a:t>
          </a:r>
          <a:endParaRPr lang="tr-TR" sz="1200" dirty="0">
            <a:latin typeface="Arial" panose="020B0604020202020204" pitchFamily="34" charset="0"/>
            <a:cs typeface="Arial" panose="020B0604020202020204" pitchFamily="34" charset="0"/>
          </a:endParaRPr>
        </a:p>
      </dgm:t>
    </dgm:pt>
    <dgm:pt modelId="{2AA328BF-5981-4509-8C36-E1C64CA5E7F6}" type="parTrans" cxnId="{F63D782C-4D62-4F26-94D8-E2FE0C07E53E}">
      <dgm:prSet/>
      <dgm:spPr/>
      <dgm:t>
        <a:bodyPr/>
        <a:lstStyle/>
        <a:p>
          <a:endParaRPr lang="tr-TR"/>
        </a:p>
      </dgm:t>
    </dgm:pt>
    <dgm:pt modelId="{724393B5-C897-4B3B-8607-D346C312399C}" type="sibTrans" cxnId="{F63D782C-4D62-4F26-94D8-E2FE0C07E53E}">
      <dgm:prSet/>
      <dgm:spPr/>
      <dgm:t>
        <a:bodyPr/>
        <a:lstStyle/>
        <a:p>
          <a:endParaRPr lang="tr-TR"/>
        </a:p>
      </dgm:t>
    </dgm:pt>
    <dgm:pt modelId="{C0E19EEB-5C5E-4BE5-818F-B31AC5599DE3}">
      <dgm:prSet phldrT="[Text]" custT="1"/>
      <dgm:spPr/>
      <dgm:t>
        <a:bodyPr/>
        <a:lstStyle/>
        <a:p>
          <a:r>
            <a:rPr lang="tr-TR" sz="1200" dirty="0" smtClean="0">
              <a:latin typeface="Arial" panose="020B0604020202020204" pitchFamily="34" charset="0"/>
              <a:cs typeface="Arial" panose="020B0604020202020204" pitchFamily="34" charset="0"/>
            </a:rPr>
            <a:t>Usulüne Uygun Alım (İhale Yöntemleri; Açık İhale, Belirli İstekliler İhale ve Pazarlık Usulü)</a:t>
          </a:r>
          <a:endParaRPr lang="tr-TR" sz="1200" dirty="0">
            <a:latin typeface="Arial" panose="020B0604020202020204" pitchFamily="34" charset="0"/>
            <a:cs typeface="Arial" panose="020B0604020202020204" pitchFamily="34" charset="0"/>
          </a:endParaRPr>
        </a:p>
      </dgm:t>
    </dgm:pt>
    <dgm:pt modelId="{866250D5-CD3E-4254-ACAF-6C8AEB118B96}" type="parTrans" cxnId="{C102DD6F-017E-4087-BD1A-8C9A43005C0F}">
      <dgm:prSet/>
      <dgm:spPr/>
      <dgm:t>
        <a:bodyPr/>
        <a:lstStyle/>
        <a:p>
          <a:endParaRPr lang="tr-TR"/>
        </a:p>
      </dgm:t>
    </dgm:pt>
    <dgm:pt modelId="{BF634691-70E7-4FFD-920A-4EFF51F810BD}" type="sibTrans" cxnId="{C102DD6F-017E-4087-BD1A-8C9A43005C0F}">
      <dgm:prSet/>
      <dgm:spPr/>
      <dgm:t>
        <a:bodyPr/>
        <a:lstStyle/>
        <a:p>
          <a:endParaRPr lang="tr-TR"/>
        </a:p>
      </dgm:t>
    </dgm:pt>
    <dgm:pt modelId="{A2C69762-006D-4620-9C5B-EFACC4E6B2E8}">
      <dgm:prSet phldrT="[Text]" custT="1"/>
      <dgm:spPr/>
      <dgm:t>
        <a:bodyPr/>
        <a:lstStyle/>
        <a:p>
          <a:r>
            <a:rPr lang="tr-TR" sz="1200" dirty="0" smtClean="0">
              <a:latin typeface="Arial" panose="020B0604020202020204" pitchFamily="34" charset="0"/>
              <a:cs typeface="Arial" panose="020B0604020202020204" pitchFamily="34" charset="0"/>
            </a:rPr>
            <a:t>İhalenin Sonuçlanması ve Sözleşmeye Davet</a:t>
          </a:r>
          <a:endParaRPr lang="tr-TR" sz="1200" dirty="0">
            <a:latin typeface="Arial" panose="020B0604020202020204" pitchFamily="34" charset="0"/>
            <a:cs typeface="Arial" panose="020B0604020202020204" pitchFamily="34" charset="0"/>
          </a:endParaRPr>
        </a:p>
      </dgm:t>
    </dgm:pt>
    <dgm:pt modelId="{92A27177-DA12-4563-9613-4B6FAFA1B139}" type="parTrans" cxnId="{B80BE7D3-63EB-4FE8-BC4E-C63DC0303355}">
      <dgm:prSet/>
      <dgm:spPr/>
      <dgm:t>
        <a:bodyPr/>
        <a:lstStyle/>
        <a:p>
          <a:endParaRPr lang="tr-TR"/>
        </a:p>
      </dgm:t>
    </dgm:pt>
    <dgm:pt modelId="{F75C13E3-A8A1-4E2C-B06B-D2928ABCBF5D}" type="sibTrans" cxnId="{B80BE7D3-63EB-4FE8-BC4E-C63DC0303355}">
      <dgm:prSet/>
      <dgm:spPr/>
      <dgm:t>
        <a:bodyPr/>
        <a:lstStyle/>
        <a:p>
          <a:endParaRPr lang="tr-TR"/>
        </a:p>
      </dgm:t>
    </dgm:pt>
    <dgm:pt modelId="{5ABE141A-2976-4948-BBAC-0F419B050628}">
      <dgm:prSet phldrT="[Text]" custT="1"/>
      <dgm:spPr/>
      <dgm:t>
        <a:bodyPr/>
        <a:lstStyle/>
        <a:p>
          <a:r>
            <a:rPr lang="tr-TR" sz="1200" dirty="0" smtClean="0">
              <a:latin typeface="Arial" panose="020B0604020202020204" pitchFamily="34" charset="0"/>
              <a:cs typeface="Arial" panose="020B0604020202020204" pitchFamily="34" charset="0"/>
            </a:rPr>
            <a:t>Muayene ve Kabul</a:t>
          </a:r>
          <a:endParaRPr lang="tr-TR" sz="1200" dirty="0">
            <a:latin typeface="Arial" panose="020B0604020202020204" pitchFamily="34" charset="0"/>
            <a:cs typeface="Arial" panose="020B0604020202020204" pitchFamily="34" charset="0"/>
          </a:endParaRPr>
        </a:p>
      </dgm:t>
    </dgm:pt>
    <dgm:pt modelId="{CE7274BB-F74F-47B1-A7AD-55B36B995315}" type="parTrans" cxnId="{46C8B649-B86F-4ADC-90E7-5FC603F2005F}">
      <dgm:prSet/>
      <dgm:spPr/>
      <dgm:t>
        <a:bodyPr/>
        <a:lstStyle/>
        <a:p>
          <a:endParaRPr lang="tr-TR"/>
        </a:p>
      </dgm:t>
    </dgm:pt>
    <dgm:pt modelId="{E0CCA6E9-FF27-4E99-862D-E92D106F9328}" type="sibTrans" cxnId="{46C8B649-B86F-4ADC-90E7-5FC603F2005F}">
      <dgm:prSet/>
      <dgm:spPr/>
      <dgm:t>
        <a:bodyPr/>
        <a:lstStyle/>
        <a:p>
          <a:endParaRPr lang="tr-TR"/>
        </a:p>
      </dgm:t>
    </dgm:pt>
    <dgm:pt modelId="{D933AD8F-B77D-44A6-BA0F-A767F3B573DC}">
      <dgm:prSet phldrT="[Text]" custT="1"/>
      <dgm:spPr/>
      <dgm:t>
        <a:bodyPr/>
        <a:lstStyle/>
        <a:p>
          <a:r>
            <a:rPr lang="tr-TR" sz="1200" dirty="0" smtClean="0">
              <a:latin typeface="Arial" panose="020B0604020202020204" pitchFamily="34" charset="0"/>
              <a:cs typeface="Arial" panose="020B0604020202020204" pitchFamily="34" charset="0"/>
            </a:rPr>
            <a:t>Onay, Karar, Fatura, Muayene Kabul Komisyon Tutanağı</a:t>
          </a:r>
          <a:endParaRPr lang="tr-TR" sz="1200" dirty="0">
            <a:latin typeface="Arial" panose="020B0604020202020204" pitchFamily="34" charset="0"/>
            <a:cs typeface="Arial" panose="020B0604020202020204" pitchFamily="34" charset="0"/>
          </a:endParaRPr>
        </a:p>
      </dgm:t>
    </dgm:pt>
    <dgm:pt modelId="{3855270D-F03C-43AA-8EDD-8F7E3ECC4175}" type="parTrans" cxnId="{428804F1-4D9C-47C6-BD88-BEE4CF2C9206}">
      <dgm:prSet/>
      <dgm:spPr/>
      <dgm:t>
        <a:bodyPr/>
        <a:lstStyle/>
        <a:p>
          <a:endParaRPr lang="tr-TR"/>
        </a:p>
      </dgm:t>
    </dgm:pt>
    <dgm:pt modelId="{D96514B3-C53B-40F1-8AB3-90DA16AD7E2A}" type="sibTrans" cxnId="{428804F1-4D9C-47C6-BD88-BEE4CF2C9206}">
      <dgm:prSet/>
      <dgm:spPr/>
      <dgm:t>
        <a:bodyPr/>
        <a:lstStyle/>
        <a:p>
          <a:endParaRPr lang="tr-TR"/>
        </a:p>
      </dgm:t>
    </dgm:pt>
    <dgm:pt modelId="{E263156A-B74F-4047-99EE-800887814F89}">
      <dgm:prSet phldrT="[Text]" custT="1"/>
      <dgm:spPr/>
      <dgm:t>
        <a:bodyPr/>
        <a:lstStyle/>
        <a:p>
          <a:r>
            <a:rPr lang="tr-TR" sz="1200" dirty="0" smtClean="0">
              <a:latin typeface="Arial" panose="020B0604020202020204" pitchFamily="34" charset="0"/>
              <a:cs typeface="Arial" panose="020B0604020202020204" pitchFamily="34" charset="0"/>
            </a:rPr>
            <a:t>Ödeme (Muhasebe Yetkilisi)</a:t>
          </a:r>
          <a:endParaRPr lang="tr-TR" sz="1200" dirty="0">
            <a:latin typeface="Arial" panose="020B0604020202020204" pitchFamily="34" charset="0"/>
            <a:cs typeface="Arial" panose="020B0604020202020204" pitchFamily="34" charset="0"/>
          </a:endParaRPr>
        </a:p>
      </dgm:t>
    </dgm:pt>
    <dgm:pt modelId="{90926862-F671-46B0-BCCB-22F5AAB5B5D7}" type="parTrans" cxnId="{B4DB2664-0236-41F1-896E-D7FCFC1C5A49}">
      <dgm:prSet/>
      <dgm:spPr/>
      <dgm:t>
        <a:bodyPr/>
        <a:lstStyle/>
        <a:p>
          <a:endParaRPr lang="tr-TR"/>
        </a:p>
      </dgm:t>
    </dgm:pt>
    <dgm:pt modelId="{9545A277-FC56-4D28-9A52-734B72F7FB76}" type="sibTrans" cxnId="{B4DB2664-0236-41F1-896E-D7FCFC1C5A49}">
      <dgm:prSet/>
      <dgm:spPr/>
      <dgm:t>
        <a:bodyPr/>
        <a:lstStyle/>
        <a:p>
          <a:endParaRPr lang="tr-TR"/>
        </a:p>
      </dgm:t>
    </dgm:pt>
    <dgm:pt modelId="{F0017313-0C8C-4297-95C8-2852E7F7A0BC}" type="pres">
      <dgm:prSet presAssocID="{B348A80B-871A-49C6-8D52-EA8BB1D66DE7}" presName="linearFlow" presStyleCnt="0">
        <dgm:presLayoutVars>
          <dgm:dir/>
          <dgm:animLvl val="lvl"/>
          <dgm:resizeHandles val="exact"/>
        </dgm:presLayoutVars>
      </dgm:prSet>
      <dgm:spPr/>
      <dgm:t>
        <a:bodyPr/>
        <a:lstStyle/>
        <a:p>
          <a:endParaRPr lang="tr-TR"/>
        </a:p>
      </dgm:t>
    </dgm:pt>
    <dgm:pt modelId="{9A10B4A1-428F-413B-A504-782D8B703169}" type="pres">
      <dgm:prSet presAssocID="{38F2EB63-6574-4195-9957-E6FF533DFA55}" presName="composite" presStyleCnt="0"/>
      <dgm:spPr/>
    </dgm:pt>
    <dgm:pt modelId="{1CE6B71B-7C25-44BF-A970-B7065B6C036D}" type="pres">
      <dgm:prSet presAssocID="{38F2EB63-6574-4195-9957-E6FF533DFA55}" presName="parentText" presStyleLbl="alignNode1" presStyleIdx="0" presStyleCnt="3">
        <dgm:presLayoutVars>
          <dgm:chMax val="1"/>
          <dgm:bulletEnabled val="1"/>
        </dgm:presLayoutVars>
      </dgm:prSet>
      <dgm:spPr/>
      <dgm:t>
        <a:bodyPr/>
        <a:lstStyle/>
        <a:p>
          <a:endParaRPr lang="tr-TR"/>
        </a:p>
      </dgm:t>
    </dgm:pt>
    <dgm:pt modelId="{2407E51E-EE1E-45F3-979C-CDF2B9EC8095}" type="pres">
      <dgm:prSet presAssocID="{38F2EB63-6574-4195-9957-E6FF533DFA55}" presName="descendantText" presStyleLbl="alignAcc1" presStyleIdx="0" presStyleCnt="3" custScaleY="173716">
        <dgm:presLayoutVars>
          <dgm:bulletEnabled val="1"/>
        </dgm:presLayoutVars>
      </dgm:prSet>
      <dgm:spPr/>
      <dgm:t>
        <a:bodyPr/>
        <a:lstStyle/>
        <a:p>
          <a:endParaRPr lang="tr-TR"/>
        </a:p>
      </dgm:t>
    </dgm:pt>
    <dgm:pt modelId="{102741D5-7077-48F7-A734-C19092BFB773}" type="pres">
      <dgm:prSet presAssocID="{8D4F3FC8-6691-40B5-925D-FC4ACFD0F3CB}" presName="sp" presStyleCnt="0"/>
      <dgm:spPr/>
    </dgm:pt>
    <dgm:pt modelId="{50831BB2-A05F-4A8A-B23E-7CC186C96C8F}" type="pres">
      <dgm:prSet presAssocID="{0A93280B-DEB6-43A2-AC41-BE9654F10B19}" presName="composite" presStyleCnt="0"/>
      <dgm:spPr/>
    </dgm:pt>
    <dgm:pt modelId="{624D56A7-3391-48B4-AB97-9CC1C190F7AB}" type="pres">
      <dgm:prSet presAssocID="{0A93280B-DEB6-43A2-AC41-BE9654F10B19}" presName="parentText" presStyleLbl="alignNode1" presStyleIdx="1" presStyleCnt="3">
        <dgm:presLayoutVars>
          <dgm:chMax val="1"/>
          <dgm:bulletEnabled val="1"/>
        </dgm:presLayoutVars>
      </dgm:prSet>
      <dgm:spPr/>
      <dgm:t>
        <a:bodyPr/>
        <a:lstStyle/>
        <a:p>
          <a:endParaRPr lang="tr-TR"/>
        </a:p>
      </dgm:t>
    </dgm:pt>
    <dgm:pt modelId="{4588A9FF-E3F6-4500-B57F-213A0A4F11B7}" type="pres">
      <dgm:prSet presAssocID="{0A93280B-DEB6-43A2-AC41-BE9654F10B19}" presName="descendantText" presStyleLbl="alignAcc1" presStyleIdx="1" presStyleCnt="3" custScaleY="144668" custLinFactNeighborX="-475" custLinFactNeighborY="19687">
        <dgm:presLayoutVars>
          <dgm:bulletEnabled val="1"/>
        </dgm:presLayoutVars>
      </dgm:prSet>
      <dgm:spPr/>
      <dgm:t>
        <a:bodyPr/>
        <a:lstStyle/>
        <a:p>
          <a:endParaRPr lang="tr-TR"/>
        </a:p>
      </dgm:t>
    </dgm:pt>
    <dgm:pt modelId="{50F70C29-EC76-474E-9F5E-DA4834EFF89F}" type="pres">
      <dgm:prSet presAssocID="{F6D76934-42AD-4FCD-AF79-94BAFACD700F}" presName="sp" presStyleCnt="0"/>
      <dgm:spPr/>
    </dgm:pt>
    <dgm:pt modelId="{85B45F40-47D6-4F67-AA57-D902041116FC}" type="pres">
      <dgm:prSet presAssocID="{18810A03-7B37-4B3F-8D85-72C632ACBD39}" presName="composite" presStyleCnt="0"/>
      <dgm:spPr/>
    </dgm:pt>
    <dgm:pt modelId="{51AE0C91-ACBC-4ECE-B687-87BC191256DE}" type="pres">
      <dgm:prSet presAssocID="{18810A03-7B37-4B3F-8D85-72C632ACBD39}" presName="parentText" presStyleLbl="alignNode1" presStyleIdx="2" presStyleCnt="3" custLinFactNeighborX="-19" custLinFactNeighborY="17415">
        <dgm:presLayoutVars>
          <dgm:chMax val="1"/>
          <dgm:bulletEnabled val="1"/>
        </dgm:presLayoutVars>
      </dgm:prSet>
      <dgm:spPr/>
      <dgm:t>
        <a:bodyPr/>
        <a:lstStyle/>
        <a:p>
          <a:endParaRPr lang="tr-TR"/>
        </a:p>
      </dgm:t>
    </dgm:pt>
    <dgm:pt modelId="{2C393250-5689-4174-8693-73E3D9BB7F5A}" type="pres">
      <dgm:prSet presAssocID="{18810A03-7B37-4B3F-8D85-72C632ACBD39}" presName="descendantText" presStyleLbl="alignAcc1" presStyleIdx="2" presStyleCnt="3" custScaleY="158907" custLinFactNeighborX="-372" custLinFactNeighborY="19295">
        <dgm:presLayoutVars>
          <dgm:bulletEnabled val="1"/>
        </dgm:presLayoutVars>
      </dgm:prSet>
      <dgm:spPr/>
      <dgm:t>
        <a:bodyPr/>
        <a:lstStyle/>
        <a:p>
          <a:endParaRPr lang="tr-TR"/>
        </a:p>
      </dgm:t>
    </dgm:pt>
  </dgm:ptLst>
  <dgm:cxnLst>
    <dgm:cxn modelId="{DAA05C66-2A38-4CE8-8E7A-EB19C6A55F85}" type="presOf" srcId="{0A93280B-DEB6-43A2-AC41-BE9654F10B19}" destId="{624D56A7-3391-48B4-AB97-9CC1C190F7AB}" srcOrd="0" destOrd="0" presId="urn:microsoft.com/office/officeart/2005/8/layout/chevron2"/>
    <dgm:cxn modelId="{65A6F16C-294D-4546-BC2E-99BB46125663}" srcId="{14B983FB-DF12-4DC0-BB59-F9DA3A0AEC6A}" destId="{6AFD1DB5-3146-4F05-8F25-C0AF4AD6FCC7}" srcOrd="1" destOrd="0" parTransId="{94AE0B37-0F8E-4BA4-8E57-7EA6859EFF08}" sibTransId="{DA629545-D725-491B-B887-8C1B4F662FF9}"/>
    <dgm:cxn modelId="{9708DC93-8118-49F6-A733-23BA6B58A37F}" type="presOf" srcId="{A2C69762-006D-4620-9C5B-EFACC4E6B2E8}" destId="{4588A9FF-E3F6-4500-B57F-213A0A4F11B7}" srcOrd="0" destOrd="2" presId="urn:microsoft.com/office/officeart/2005/8/layout/chevron2"/>
    <dgm:cxn modelId="{EFE566A8-9341-4F41-8F56-CD8A08B972AD}" srcId="{0A93280B-DEB6-43A2-AC41-BE9654F10B19}" destId="{63BC3AFD-9B07-41C9-8E86-CBB1D3D71322}" srcOrd="3" destOrd="0" parTransId="{72F6623E-4E00-4670-B5FF-D8778931E9D0}" sibTransId="{AFA35B7B-55C4-47AA-8F06-35CB1212169D}"/>
    <dgm:cxn modelId="{C8FBF3CF-56CB-40E7-AFFA-59876E841A1B}" srcId="{B348A80B-871A-49C6-8D52-EA8BB1D66DE7}" destId="{38F2EB63-6574-4195-9957-E6FF533DFA55}" srcOrd="0" destOrd="0" parTransId="{CD2160AC-7735-4D1F-862E-E852429492B2}" sibTransId="{8D4F3FC8-6691-40B5-925D-FC4ACFD0F3CB}"/>
    <dgm:cxn modelId="{88FEEAFB-704B-480E-B7F6-269059A8DC40}" type="presOf" srcId="{B348A80B-871A-49C6-8D52-EA8BB1D66DE7}" destId="{F0017313-0C8C-4297-95C8-2852E7F7A0BC}" srcOrd="0" destOrd="0" presId="urn:microsoft.com/office/officeart/2005/8/layout/chevron2"/>
    <dgm:cxn modelId="{5B0D88CB-E2D4-4C85-8F5F-A3075595315D}" srcId="{0A93280B-DEB6-43A2-AC41-BE9654F10B19}" destId="{ACDF206F-6679-4F14-9041-2FF40B0890E5}" srcOrd="0" destOrd="0" parTransId="{5CA12959-4521-4D51-969B-2E62C1D30C23}" sibTransId="{EB98A9A0-2635-420D-A91C-89DA9E3D74C7}"/>
    <dgm:cxn modelId="{3EC4FDD4-CCAB-4CDF-BD8A-D708E6115D28}" type="presOf" srcId="{C6827934-461F-4ED0-BA1C-3323979882DA}" destId="{2407E51E-EE1E-45F3-979C-CDF2B9EC8095}" srcOrd="0" destOrd="2" presId="urn:microsoft.com/office/officeart/2005/8/layout/chevron2"/>
    <dgm:cxn modelId="{C102DD6F-017E-4087-BD1A-8C9A43005C0F}" srcId="{0A93280B-DEB6-43A2-AC41-BE9654F10B19}" destId="{C0E19EEB-5C5E-4BE5-818F-B31AC5599DE3}" srcOrd="1" destOrd="0" parTransId="{866250D5-CD3E-4254-ACAF-6C8AEB118B96}" sibTransId="{BF634691-70E7-4FFD-920A-4EFF51F810BD}"/>
    <dgm:cxn modelId="{C75245ED-0CD4-47AA-BA69-52AD47DA7538}" srcId="{38F2EB63-6574-4195-9957-E6FF533DFA55}" destId="{14B983FB-DF12-4DC0-BB59-F9DA3A0AEC6A}" srcOrd="1" destOrd="0" parTransId="{5EC1503B-B46E-4BE9-9680-598AE8390BAB}" sibTransId="{AB39870C-52F1-45DF-83F2-552862E6A048}"/>
    <dgm:cxn modelId="{24825D8B-B5AB-4643-B5E9-ADF4BEFEFD31}" type="presOf" srcId="{6AFD1DB5-3146-4F05-8F25-C0AF4AD6FCC7}" destId="{2407E51E-EE1E-45F3-979C-CDF2B9EC8095}" srcOrd="0" destOrd="3" presId="urn:microsoft.com/office/officeart/2005/8/layout/chevron2"/>
    <dgm:cxn modelId="{66034EF8-1947-4223-9B79-8FBB65010558}" type="presOf" srcId="{5ABE141A-2976-4948-BBAC-0F419B050628}" destId="{2C393250-5689-4174-8693-73E3D9BB7F5A}" srcOrd="0" destOrd="1" presId="urn:microsoft.com/office/officeart/2005/8/layout/chevron2"/>
    <dgm:cxn modelId="{78D7E0F4-82E6-4175-B77C-F3150850B385}" type="presOf" srcId="{86032A1E-53C4-4B49-B195-73A93187A571}" destId="{2407E51E-EE1E-45F3-979C-CDF2B9EC8095}" srcOrd="0" destOrd="6" presId="urn:microsoft.com/office/officeart/2005/8/layout/chevron2"/>
    <dgm:cxn modelId="{2CA4DED1-613A-4C44-851C-48FC35262230}" srcId="{18810A03-7B37-4B3F-8D85-72C632ACBD39}" destId="{A729FF42-9740-4E94-84FF-2D2A53A858A2}" srcOrd="2" destOrd="0" parTransId="{8FA6CE47-6D37-4D79-9930-3243C2841306}" sibTransId="{B3F5C62F-4935-4A2A-8182-EC73B8740DC4}"/>
    <dgm:cxn modelId="{25B6546F-1B2D-46D2-8CF6-467E6CC9EA0B}" srcId="{38F2EB63-6574-4195-9957-E6FF533DFA55}" destId="{ACEEDEBB-C76A-4931-BFCB-C22BE856E3A4}" srcOrd="0" destOrd="0" parTransId="{180659F2-9A88-42AD-AAF4-2316F5E8B0CA}" sibTransId="{5CAD79F7-0AC4-47E4-B280-7B5A82B00662}"/>
    <dgm:cxn modelId="{A20D542F-9D80-49FD-AB1E-697EDF8AE2A2}" type="presOf" srcId="{A729FF42-9740-4E94-84FF-2D2A53A858A2}" destId="{2C393250-5689-4174-8693-73E3D9BB7F5A}" srcOrd="0" destOrd="2" presId="urn:microsoft.com/office/officeart/2005/8/layout/chevron2"/>
    <dgm:cxn modelId="{13147747-F1B3-4C91-B8CB-BF8D09E4E3BA}" type="presOf" srcId="{ACDF206F-6679-4F14-9041-2FF40B0890E5}" destId="{4588A9FF-E3F6-4500-B57F-213A0A4F11B7}" srcOrd="0" destOrd="0" presId="urn:microsoft.com/office/officeart/2005/8/layout/chevron2"/>
    <dgm:cxn modelId="{3046798E-0BA3-4524-B215-84D17F49217E}" srcId="{B348A80B-871A-49C6-8D52-EA8BB1D66DE7}" destId="{18810A03-7B37-4B3F-8D85-72C632ACBD39}" srcOrd="2" destOrd="0" parTransId="{ABC305A3-243C-467A-89CE-03A671878237}" sibTransId="{F90235F2-ACD3-46F1-AE8E-10D1613CC1B1}"/>
    <dgm:cxn modelId="{71555594-1217-4C0A-96D8-4ADFE28D4CF4}" type="presOf" srcId="{14B983FB-DF12-4DC0-BB59-F9DA3A0AEC6A}" destId="{2407E51E-EE1E-45F3-979C-CDF2B9EC8095}" srcOrd="0" destOrd="1" presId="urn:microsoft.com/office/officeart/2005/8/layout/chevron2"/>
    <dgm:cxn modelId="{428804F1-4D9C-47C6-BD88-BEE4CF2C9206}" srcId="{A729FF42-9740-4E94-84FF-2D2A53A858A2}" destId="{D933AD8F-B77D-44A6-BA0F-A767F3B573DC}" srcOrd="0" destOrd="0" parTransId="{3855270D-F03C-43AA-8EDD-8F7E3ECC4175}" sibTransId="{D96514B3-C53B-40F1-8AB3-90DA16AD7E2A}"/>
    <dgm:cxn modelId="{51305464-1DB5-4A3D-B842-5F81814D65AE}" type="presOf" srcId="{6D1F20CB-636F-4C10-9243-FF695E9272A6}" destId="{2407E51E-EE1E-45F3-979C-CDF2B9EC8095}" srcOrd="0" destOrd="4" presId="urn:microsoft.com/office/officeart/2005/8/layout/chevron2"/>
    <dgm:cxn modelId="{92FCBD4F-F8BE-4ACE-8BF8-8E960ABB1EFD}" srcId="{18810A03-7B37-4B3F-8D85-72C632ACBD39}" destId="{FFEEF4C6-691D-4B54-97CD-BA6064345F50}" srcOrd="0" destOrd="0" parTransId="{04B80179-69BD-4C37-A993-D72C9D72030C}" sibTransId="{2E796804-D808-4CAB-9EC7-C53D3C49B991}"/>
    <dgm:cxn modelId="{A9A76F55-E82D-4A45-B740-F6BE6158D3FC}" srcId="{14B983FB-DF12-4DC0-BB59-F9DA3A0AEC6A}" destId="{86032A1E-53C4-4B49-B195-73A93187A571}" srcOrd="4" destOrd="0" parTransId="{29EEF47C-9003-4E3A-AEEA-446A3747AA32}" sibTransId="{7985A976-A448-40B8-9FA3-017C8F0B8AB0}"/>
    <dgm:cxn modelId="{1F998AE7-0E86-4197-992F-F97F523F4336}" type="presOf" srcId="{C0E19EEB-5C5E-4BE5-818F-B31AC5599DE3}" destId="{4588A9FF-E3F6-4500-B57F-213A0A4F11B7}" srcOrd="0" destOrd="1" presId="urn:microsoft.com/office/officeart/2005/8/layout/chevron2"/>
    <dgm:cxn modelId="{B80BE7D3-63EB-4FE8-BC4E-C63DC0303355}" srcId="{0A93280B-DEB6-43A2-AC41-BE9654F10B19}" destId="{A2C69762-006D-4620-9C5B-EFACC4E6B2E8}" srcOrd="2" destOrd="0" parTransId="{92A27177-DA12-4563-9613-4B6FAFA1B139}" sibTransId="{F75C13E3-A8A1-4E2C-B06B-D2928ABCBF5D}"/>
    <dgm:cxn modelId="{45874581-59CB-4A98-A238-605A2E8A8D28}" type="presOf" srcId="{18810A03-7B37-4B3F-8D85-72C632ACBD39}" destId="{51AE0C91-ACBC-4ECE-B687-87BC191256DE}" srcOrd="0" destOrd="0" presId="urn:microsoft.com/office/officeart/2005/8/layout/chevron2"/>
    <dgm:cxn modelId="{785BAEF5-9E0F-46A5-BFE6-07E78CFF16A9}" srcId="{B348A80B-871A-49C6-8D52-EA8BB1D66DE7}" destId="{0A93280B-DEB6-43A2-AC41-BE9654F10B19}" srcOrd="1" destOrd="0" parTransId="{D8083377-1F76-49FF-8AE5-DC22FE8E07B3}" sibTransId="{F6D76934-42AD-4FCD-AF79-94BAFACD700F}"/>
    <dgm:cxn modelId="{B4DB2664-0236-41F1-896E-D7FCFC1C5A49}" srcId="{18810A03-7B37-4B3F-8D85-72C632ACBD39}" destId="{E263156A-B74F-4047-99EE-800887814F89}" srcOrd="3" destOrd="0" parTransId="{90926862-F671-46B0-BCCB-22F5AAB5B5D7}" sibTransId="{9545A277-FC56-4D28-9A52-734B72F7FB76}"/>
    <dgm:cxn modelId="{7014E607-3CE3-4515-9343-7F7C717F8332}" type="presOf" srcId="{FDCB95AF-77EC-45EA-B427-3E57EE22B823}" destId="{2407E51E-EE1E-45F3-979C-CDF2B9EC8095}" srcOrd="0" destOrd="5" presId="urn:microsoft.com/office/officeart/2005/8/layout/chevron2"/>
    <dgm:cxn modelId="{F3C7C49A-0AB2-4A59-824A-69B963D1F824}" type="presOf" srcId="{63BC3AFD-9B07-41C9-8E86-CBB1D3D71322}" destId="{4588A9FF-E3F6-4500-B57F-213A0A4F11B7}" srcOrd="0" destOrd="3" presId="urn:microsoft.com/office/officeart/2005/8/layout/chevron2"/>
    <dgm:cxn modelId="{58A4AB65-B7CD-4BB4-B9BF-D1665B71F33C}" type="presOf" srcId="{E263156A-B74F-4047-99EE-800887814F89}" destId="{2C393250-5689-4174-8693-73E3D9BB7F5A}" srcOrd="0" destOrd="4" presId="urn:microsoft.com/office/officeart/2005/8/layout/chevron2"/>
    <dgm:cxn modelId="{F63D782C-4D62-4F26-94D8-E2FE0C07E53E}" srcId="{14B983FB-DF12-4DC0-BB59-F9DA3A0AEC6A}" destId="{FDCB95AF-77EC-45EA-B427-3E57EE22B823}" srcOrd="3" destOrd="0" parTransId="{2AA328BF-5981-4509-8C36-E1C64CA5E7F6}" sibTransId="{724393B5-C897-4B3B-8607-D346C312399C}"/>
    <dgm:cxn modelId="{84D2000A-2643-4319-AE1B-61A73BEF5232}" type="presOf" srcId="{ACEEDEBB-C76A-4931-BFCB-C22BE856E3A4}" destId="{2407E51E-EE1E-45F3-979C-CDF2B9EC8095}" srcOrd="0" destOrd="0" presId="urn:microsoft.com/office/officeart/2005/8/layout/chevron2"/>
    <dgm:cxn modelId="{43259DAF-9512-41BE-8A9E-25F6D957DD91}" type="presOf" srcId="{38F2EB63-6574-4195-9957-E6FF533DFA55}" destId="{1CE6B71B-7C25-44BF-A970-B7065B6C036D}" srcOrd="0" destOrd="0" presId="urn:microsoft.com/office/officeart/2005/8/layout/chevron2"/>
    <dgm:cxn modelId="{AA99F1FE-5936-489C-9FB9-B58AE2C72679}" type="presOf" srcId="{D933AD8F-B77D-44A6-BA0F-A767F3B573DC}" destId="{2C393250-5689-4174-8693-73E3D9BB7F5A}" srcOrd="0" destOrd="3" presId="urn:microsoft.com/office/officeart/2005/8/layout/chevron2"/>
    <dgm:cxn modelId="{46C8B649-B86F-4ADC-90E7-5FC603F2005F}" srcId="{18810A03-7B37-4B3F-8D85-72C632ACBD39}" destId="{5ABE141A-2976-4948-BBAC-0F419B050628}" srcOrd="1" destOrd="0" parTransId="{CE7274BB-F74F-47B1-A7AD-55B36B995315}" sibTransId="{E0CCA6E9-FF27-4E99-862D-E92D106F9328}"/>
    <dgm:cxn modelId="{FD30BFB5-3C44-4653-99AA-E0F26B7459EA}" type="presOf" srcId="{FFEEF4C6-691D-4B54-97CD-BA6064345F50}" destId="{2C393250-5689-4174-8693-73E3D9BB7F5A}" srcOrd="0" destOrd="0" presId="urn:microsoft.com/office/officeart/2005/8/layout/chevron2"/>
    <dgm:cxn modelId="{DB700017-F0D7-441A-AE7C-54C920F3AED9}" srcId="{14B983FB-DF12-4DC0-BB59-F9DA3A0AEC6A}" destId="{C6827934-461F-4ED0-BA1C-3323979882DA}" srcOrd="0" destOrd="0" parTransId="{679C6415-CC79-474D-BA3D-2223E1EC3D0D}" sibTransId="{FCCBD86D-87EB-4D1B-9FCA-6EC8445ECDB6}"/>
    <dgm:cxn modelId="{F79C7343-9459-4B27-B7CD-0EEA1D28B3E1}" srcId="{14B983FB-DF12-4DC0-BB59-F9DA3A0AEC6A}" destId="{6D1F20CB-636F-4C10-9243-FF695E9272A6}" srcOrd="2" destOrd="0" parTransId="{71D18859-2DE1-48B7-906F-F84FB4988510}" sibTransId="{36ECEA11-324F-4667-A94B-4AADDDBE0F8B}"/>
    <dgm:cxn modelId="{A5F67316-BA1F-4E0B-A155-F5F7751E572C}" type="presParOf" srcId="{F0017313-0C8C-4297-95C8-2852E7F7A0BC}" destId="{9A10B4A1-428F-413B-A504-782D8B703169}" srcOrd="0" destOrd="0" presId="urn:microsoft.com/office/officeart/2005/8/layout/chevron2"/>
    <dgm:cxn modelId="{2CB83532-9129-4D6B-B6BA-D4E0599B606C}" type="presParOf" srcId="{9A10B4A1-428F-413B-A504-782D8B703169}" destId="{1CE6B71B-7C25-44BF-A970-B7065B6C036D}" srcOrd="0" destOrd="0" presId="urn:microsoft.com/office/officeart/2005/8/layout/chevron2"/>
    <dgm:cxn modelId="{063CCF0C-6768-45EA-BF81-DA13D3BD6A3D}" type="presParOf" srcId="{9A10B4A1-428F-413B-A504-782D8B703169}" destId="{2407E51E-EE1E-45F3-979C-CDF2B9EC8095}" srcOrd="1" destOrd="0" presId="urn:microsoft.com/office/officeart/2005/8/layout/chevron2"/>
    <dgm:cxn modelId="{7819CF58-6B3E-4368-B20E-9EB333B892B9}" type="presParOf" srcId="{F0017313-0C8C-4297-95C8-2852E7F7A0BC}" destId="{102741D5-7077-48F7-A734-C19092BFB773}" srcOrd="1" destOrd="0" presId="urn:microsoft.com/office/officeart/2005/8/layout/chevron2"/>
    <dgm:cxn modelId="{E4EA1A88-8DFB-4419-9CA0-5DFD8E2AE562}" type="presParOf" srcId="{F0017313-0C8C-4297-95C8-2852E7F7A0BC}" destId="{50831BB2-A05F-4A8A-B23E-7CC186C96C8F}" srcOrd="2" destOrd="0" presId="urn:microsoft.com/office/officeart/2005/8/layout/chevron2"/>
    <dgm:cxn modelId="{D844D370-DF07-40BA-9F5D-DB127840CE40}" type="presParOf" srcId="{50831BB2-A05F-4A8A-B23E-7CC186C96C8F}" destId="{624D56A7-3391-48B4-AB97-9CC1C190F7AB}" srcOrd="0" destOrd="0" presId="urn:microsoft.com/office/officeart/2005/8/layout/chevron2"/>
    <dgm:cxn modelId="{F26B2A43-41EB-40C4-8B65-FB8CCFE0657C}" type="presParOf" srcId="{50831BB2-A05F-4A8A-B23E-7CC186C96C8F}" destId="{4588A9FF-E3F6-4500-B57F-213A0A4F11B7}" srcOrd="1" destOrd="0" presId="urn:microsoft.com/office/officeart/2005/8/layout/chevron2"/>
    <dgm:cxn modelId="{093F1546-384D-4115-965E-DCCF6E4399A3}" type="presParOf" srcId="{F0017313-0C8C-4297-95C8-2852E7F7A0BC}" destId="{50F70C29-EC76-474E-9F5E-DA4834EFF89F}" srcOrd="3" destOrd="0" presId="urn:microsoft.com/office/officeart/2005/8/layout/chevron2"/>
    <dgm:cxn modelId="{3FACFE04-1E8D-4E6D-98AA-12E99CF7FF49}" type="presParOf" srcId="{F0017313-0C8C-4297-95C8-2852E7F7A0BC}" destId="{85B45F40-47D6-4F67-AA57-D902041116FC}" srcOrd="4" destOrd="0" presId="urn:microsoft.com/office/officeart/2005/8/layout/chevron2"/>
    <dgm:cxn modelId="{1AF92656-ADB3-4098-8AEA-5CA387F27CAA}" type="presParOf" srcId="{85B45F40-47D6-4F67-AA57-D902041116FC}" destId="{51AE0C91-ACBC-4ECE-B687-87BC191256DE}" srcOrd="0" destOrd="0" presId="urn:microsoft.com/office/officeart/2005/8/layout/chevron2"/>
    <dgm:cxn modelId="{D37AFB09-343B-4FBA-9E8E-12931EC0F3FB}" type="presParOf" srcId="{85B45F40-47D6-4F67-AA57-D902041116FC}" destId="{2C393250-5689-4174-8693-73E3D9BB7F5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2F37A-6B83-4CA4-A992-5CD2E9CBB5C5}">
      <dsp:nvSpPr>
        <dsp:cNvPr id="0" name=""/>
        <dsp:cNvSpPr/>
      </dsp:nvSpPr>
      <dsp:spPr>
        <a:xfrm>
          <a:off x="1030642" y="2067219"/>
          <a:ext cx="1693594" cy="846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Genel Yönetim Bütçesi</a:t>
          </a:r>
          <a:endParaRPr lang="tr-TR" sz="1200" kern="1200" dirty="0"/>
        </a:p>
      </dsp:txBody>
      <dsp:txXfrm>
        <a:off x="1055444" y="2092021"/>
        <a:ext cx="1643990" cy="797193"/>
      </dsp:txXfrm>
    </dsp:sp>
    <dsp:sp modelId="{7AA5E434-A70A-406B-89AD-F31046881840}">
      <dsp:nvSpPr>
        <dsp:cNvPr id="0" name=""/>
        <dsp:cNvSpPr/>
      </dsp:nvSpPr>
      <dsp:spPr>
        <a:xfrm rot="18289469">
          <a:off x="2469819" y="1984110"/>
          <a:ext cx="1186271" cy="39199"/>
        </a:xfrm>
        <a:custGeom>
          <a:avLst/>
          <a:gdLst/>
          <a:ahLst/>
          <a:cxnLst/>
          <a:rect l="0" t="0" r="0" b="0"/>
          <a:pathLst>
            <a:path>
              <a:moveTo>
                <a:pt x="0" y="19599"/>
              </a:moveTo>
              <a:lnTo>
                <a:pt x="1186271" y="195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033299" y="1974053"/>
        <a:ext cx="59313" cy="59313"/>
      </dsp:txXfrm>
    </dsp:sp>
    <dsp:sp modelId="{B95E4999-0C5E-471E-B2B7-4460C285C55A}">
      <dsp:nvSpPr>
        <dsp:cNvPr id="0" name=""/>
        <dsp:cNvSpPr/>
      </dsp:nvSpPr>
      <dsp:spPr>
        <a:xfrm>
          <a:off x="3401674" y="1093402"/>
          <a:ext cx="1693594" cy="846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Merkezi Yönetim Bütçesi</a:t>
          </a:r>
          <a:endParaRPr lang="tr-TR" sz="1200" kern="1200" dirty="0"/>
        </a:p>
      </dsp:txBody>
      <dsp:txXfrm>
        <a:off x="3426476" y="1118204"/>
        <a:ext cx="1643990" cy="797193"/>
      </dsp:txXfrm>
    </dsp:sp>
    <dsp:sp modelId="{B2E7D643-7721-4F75-B92D-A20337827480}">
      <dsp:nvSpPr>
        <dsp:cNvPr id="0" name=""/>
        <dsp:cNvSpPr/>
      </dsp:nvSpPr>
      <dsp:spPr>
        <a:xfrm rot="18107705">
          <a:off x="4791114" y="950799"/>
          <a:ext cx="1285746" cy="39199"/>
        </a:xfrm>
        <a:custGeom>
          <a:avLst/>
          <a:gdLst/>
          <a:ahLst/>
          <a:cxnLst/>
          <a:rect l="0" t="0" r="0" b="0"/>
          <a:pathLst>
            <a:path>
              <a:moveTo>
                <a:pt x="0" y="19599"/>
              </a:moveTo>
              <a:lnTo>
                <a:pt x="1285746" y="195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401844" y="938255"/>
        <a:ext cx="64287" cy="64287"/>
      </dsp:txXfrm>
    </dsp:sp>
    <dsp:sp modelId="{71CA6CC3-BBB3-4B31-B1F5-53BF77DEECB9}">
      <dsp:nvSpPr>
        <dsp:cNvPr id="0" name=""/>
        <dsp:cNvSpPr/>
      </dsp:nvSpPr>
      <dsp:spPr>
        <a:xfrm>
          <a:off x="5772706" y="598"/>
          <a:ext cx="1693594" cy="846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Genel Bütçeli İdareler</a:t>
          </a:r>
          <a:endParaRPr lang="tr-TR" sz="1200" kern="1200" dirty="0"/>
        </a:p>
      </dsp:txBody>
      <dsp:txXfrm>
        <a:off x="5797508" y="25400"/>
        <a:ext cx="1643990" cy="797193"/>
      </dsp:txXfrm>
    </dsp:sp>
    <dsp:sp modelId="{7C4D966A-36FB-4FC3-99EE-FE01D9A32F24}">
      <dsp:nvSpPr>
        <dsp:cNvPr id="0" name=""/>
        <dsp:cNvSpPr/>
      </dsp:nvSpPr>
      <dsp:spPr>
        <a:xfrm rot="21002278">
          <a:off x="5090084" y="1437707"/>
          <a:ext cx="687808" cy="39199"/>
        </a:xfrm>
        <a:custGeom>
          <a:avLst/>
          <a:gdLst/>
          <a:ahLst/>
          <a:cxnLst/>
          <a:rect l="0" t="0" r="0" b="0"/>
          <a:pathLst>
            <a:path>
              <a:moveTo>
                <a:pt x="0" y="19599"/>
              </a:moveTo>
              <a:lnTo>
                <a:pt x="687808" y="195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416792" y="1440112"/>
        <a:ext cx="34390" cy="34390"/>
      </dsp:txXfrm>
    </dsp:sp>
    <dsp:sp modelId="{064DE2A9-5461-4E92-87ED-6A85CC108481}">
      <dsp:nvSpPr>
        <dsp:cNvPr id="0" name=""/>
        <dsp:cNvSpPr/>
      </dsp:nvSpPr>
      <dsp:spPr>
        <a:xfrm>
          <a:off x="5772706" y="974415"/>
          <a:ext cx="1693594" cy="846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Özel Bütçeli İdareler</a:t>
          </a:r>
          <a:endParaRPr lang="tr-TR" sz="1200" kern="1200" dirty="0"/>
        </a:p>
      </dsp:txBody>
      <dsp:txXfrm>
        <a:off x="5797508" y="999217"/>
        <a:ext cx="1643990" cy="797193"/>
      </dsp:txXfrm>
    </dsp:sp>
    <dsp:sp modelId="{5797E06E-99EA-4884-A49E-2AF9ED771E59}">
      <dsp:nvSpPr>
        <dsp:cNvPr id="0" name=""/>
        <dsp:cNvSpPr/>
      </dsp:nvSpPr>
      <dsp:spPr>
        <a:xfrm rot="3310531">
          <a:off x="4840852" y="1984110"/>
          <a:ext cx="1186271" cy="39199"/>
        </a:xfrm>
        <a:custGeom>
          <a:avLst/>
          <a:gdLst/>
          <a:ahLst/>
          <a:cxnLst/>
          <a:rect l="0" t="0" r="0" b="0"/>
          <a:pathLst>
            <a:path>
              <a:moveTo>
                <a:pt x="0" y="19599"/>
              </a:moveTo>
              <a:lnTo>
                <a:pt x="1186271" y="195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404331" y="1974053"/>
        <a:ext cx="59313" cy="59313"/>
      </dsp:txXfrm>
    </dsp:sp>
    <dsp:sp modelId="{4F728EC7-0CB9-497F-AA09-4EE6D4546568}">
      <dsp:nvSpPr>
        <dsp:cNvPr id="0" name=""/>
        <dsp:cNvSpPr/>
      </dsp:nvSpPr>
      <dsp:spPr>
        <a:xfrm>
          <a:off x="5772706" y="1948231"/>
          <a:ext cx="1693594" cy="10847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Düzenleyici ve Denetleyici Kurumlar</a:t>
          </a:r>
        </a:p>
        <a:p>
          <a:pPr lvl="0" algn="ctr" defTabSz="533400">
            <a:lnSpc>
              <a:spcPct val="90000"/>
            </a:lnSpc>
            <a:spcBef>
              <a:spcPct val="0"/>
            </a:spcBef>
            <a:spcAft>
              <a:spcPct val="35000"/>
            </a:spcAft>
          </a:pPr>
          <a:r>
            <a:rPr lang="tr-TR" sz="1200" kern="1200" dirty="0" smtClean="0"/>
            <a:t>(Kanunda Sayılı Maddeler Kapsamında)</a:t>
          </a:r>
          <a:endParaRPr lang="tr-TR" sz="1200" kern="1200" dirty="0"/>
        </a:p>
      </dsp:txBody>
      <dsp:txXfrm>
        <a:off x="5804478" y="1980003"/>
        <a:ext cx="1630050" cy="1021228"/>
      </dsp:txXfrm>
    </dsp:sp>
    <dsp:sp modelId="{34957C5A-91FB-478C-8E6E-2DA2A2E60AE1}">
      <dsp:nvSpPr>
        <dsp:cNvPr id="0" name=""/>
        <dsp:cNvSpPr/>
      </dsp:nvSpPr>
      <dsp:spPr>
        <a:xfrm rot="171236">
          <a:off x="2723811" y="2488102"/>
          <a:ext cx="686248" cy="39199"/>
        </a:xfrm>
        <a:custGeom>
          <a:avLst/>
          <a:gdLst/>
          <a:ahLst/>
          <a:cxnLst/>
          <a:rect l="0" t="0" r="0" b="0"/>
          <a:pathLst>
            <a:path>
              <a:moveTo>
                <a:pt x="0" y="19599"/>
              </a:moveTo>
              <a:lnTo>
                <a:pt x="686248" y="195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049779" y="2490546"/>
        <a:ext cx="34312" cy="34312"/>
      </dsp:txXfrm>
    </dsp:sp>
    <dsp:sp modelId="{AE1D6B1A-67E0-4FDB-A411-7C2500A50D9C}">
      <dsp:nvSpPr>
        <dsp:cNvPr id="0" name=""/>
        <dsp:cNvSpPr/>
      </dsp:nvSpPr>
      <dsp:spPr>
        <a:xfrm>
          <a:off x="3409634" y="2101387"/>
          <a:ext cx="1693594" cy="846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smtClean="0"/>
            <a:t>Mahallî </a:t>
          </a:r>
          <a:r>
            <a:rPr lang="tr-TR" sz="1200" kern="1200" dirty="0" smtClean="0"/>
            <a:t>İdareler Bütçesi</a:t>
          </a:r>
          <a:endParaRPr lang="tr-TR" sz="1200" kern="1200" dirty="0"/>
        </a:p>
      </dsp:txBody>
      <dsp:txXfrm>
        <a:off x="3434436" y="2126189"/>
        <a:ext cx="1643990" cy="797193"/>
      </dsp:txXfrm>
    </dsp:sp>
    <dsp:sp modelId="{A0530C3A-FA8B-4F39-AEFE-6859220BEF2B}">
      <dsp:nvSpPr>
        <dsp:cNvPr id="0" name=""/>
        <dsp:cNvSpPr/>
      </dsp:nvSpPr>
      <dsp:spPr>
        <a:xfrm rot="3287510">
          <a:off x="2471736" y="2958226"/>
          <a:ext cx="1192583" cy="39199"/>
        </a:xfrm>
        <a:custGeom>
          <a:avLst/>
          <a:gdLst/>
          <a:ahLst/>
          <a:cxnLst/>
          <a:rect l="0" t="0" r="0" b="0"/>
          <a:pathLst>
            <a:path>
              <a:moveTo>
                <a:pt x="0" y="19599"/>
              </a:moveTo>
              <a:lnTo>
                <a:pt x="1192583" y="195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038213" y="2948011"/>
        <a:ext cx="59629" cy="59629"/>
      </dsp:txXfrm>
    </dsp:sp>
    <dsp:sp modelId="{22890BDB-1E71-4C38-91A7-AC9255F417E8}">
      <dsp:nvSpPr>
        <dsp:cNvPr id="0" name=""/>
        <dsp:cNvSpPr/>
      </dsp:nvSpPr>
      <dsp:spPr>
        <a:xfrm>
          <a:off x="3411819" y="3041634"/>
          <a:ext cx="1693594" cy="846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Sosyal Güvenlik Kurumu Bütçesi</a:t>
          </a:r>
          <a:endParaRPr lang="tr-TR" sz="1200" kern="1200" dirty="0"/>
        </a:p>
      </dsp:txBody>
      <dsp:txXfrm>
        <a:off x="3436621" y="3066436"/>
        <a:ext cx="1643990" cy="7971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7ED2C-D249-4542-A07F-047BC2D9A527}">
      <dsp:nvSpPr>
        <dsp:cNvPr id="0" name=""/>
        <dsp:cNvSpPr/>
      </dsp:nvSpPr>
      <dsp:spPr>
        <a:xfrm>
          <a:off x="3366824" y="1441"/>
          <a:ext cx="1460852" cy="1011621"/>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524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t>KP</a:t>
          </a:r>
        </a:p>
        <a:p>
          <a:pPr lvl="0" algn="ctr" defTabSz="711200">
            <a:lnSpc>
              <a:spcPct val="90000"/>
            </a:lnSpc>
            <a:spcBef>
              <a:spcPct val="0"/>
            </a:spcBef>
            <a:spcAft>
              <a:spcPct val="35000"/>
            </a:spcAft>
          </a:pPr>
          <a:r>
            <a:rPr lang="tr-TR" sz="1600" b="1" kern="1200" dirty="0" smtClean="0"/>
            <a:t>OVP/OVMP</a:t>
          </a:r>
          <a:endParaRPr lang="tr-TR" sz="1600" b="1" kern="1200" dirty="0"/>
        </a:p>
      </dsp:txBody>
      <dsp:txXfrm>
        <a:off x="3580761" y="149589"/>
        <a:ext cx="1032978" cy="715325"/>
      </dsp:txXfrm>
    </dsp:sp>
    <dsp:sp modelId="{BA628FBF-89CB-46E0-B5B2-CA51B856B974}">
      <dsp:nvSpPr>
        <dsp:cNvPr id="0" name=""/>
        <dsp:cNvSpPr/>
      </dsp:nvSpPr>
      <dsp:spPr>
        <a:xfrm rot="1742322">
          <a:off x="4739105" y="759476"/>
          <a:ext cx="239853" cy="341422"/>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scene3d>
        <a:sp3d>
          <a:bevelT w="152400" h="508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b="1" kern="1200"/>
        </a:p>
      </dsp:txBody>
      <dsp:txXfrm>
        <a:off x="4743628" y="810296"/>
        <a:ext cx="167897" cy="204854"/>
      </dsp:txXfrm>
    </dsp:sp>
    <dsp:sp modelId="{C840F491-874B-46C3-BD59-23953747E74C}">
      <dsp:nvSpPr>
        <dsp:cNvPr id="0" name=""/>
        <dsp:cNvSpPr/>
      </dsp:nvSpPr>
      <dsp:spPr>
        <a:xfrm>
          <a:off x="4770079" y="902647"/>
          <a:ext cx="1900807" cy="1011621"/>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524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t>SP</a:t>
          </a:r>
        </a:p>
        <a:p>
          <a:pPr lvl="0" algn="ctr" defTabSz="711200">
            <a:lnSpc>
              <a:spcPct val="90000"/>
            </a:lnSpc>
            <a:spcBef>
              <a:spcPct val="0"/>
            </a:spcBef>
            <a:spcAft>
              <a:spcPct val="35000"/>
            </a:spcAft>
          </a:pPr>
          <a:r>
            <a:rPr lang="tr-TR" sz="1600" b="1" kern="1200" dirty="0" smtClean="0"/>
            <a:t>PP</a:t>
          </a:r>
          <a:endParaRPr lang="tr-TR" sz="1600" b="1" kern="1200" dirty="0"/>
        </a:p>
      </dsp:txBody>
      <dsp:txXfrm>
        <a:off x="5048446" y="1050795"/>
        <a:ext cx="1344073" cy="715325"/>
      </dsp:txXfrm>
    </dsp:sp>
    <dsp:sp modelId="{26A06B56-1547-4FE7-89CA-9CFC5CD99DA6}">
      <dsp:nvSpPr>
        <dsp:cNvPr id="0" name=""/>
        <dsp:cNvSpPr/>
      </dsp:nvSpPr>
      <dsp:spPr>
        <a:xfrm rot="6336154">
          <a:off x="5401155" y="1950233"/>
          <a:ext cx="240726" cy="341422"/>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scene3d>
        <a:sp3d>
          <a:bevelT w="152400" h="508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b="1" kern="1200"/>
        </a:p>
      </dsp:txBody>
      <dsp:txXfrm rot="10800000">
        <a:off x="5446976" y="1983739"/>
        <a:ext cx="168508" cy="204854"/>
      </dsp:txXfrm>
    </dsp:sp>
    <dsp:sp modelId="{213259DB-9161-475F-A966-85DFE676CC0A}">
      <dsp:nvSpPr>
        <dsp:cNvPr id="0" name=""/>
        <dsp:cNvSpPr/>
      </dsp:nvSpPr>
      <dsp:spPr>
        <a:xfrm>
          <a:off x="4475774" y="2339293"/>
          <a:ext cx="1687041" cy="101162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524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t>PP, SP Uygulama</a:t>
          </a:r>
          <a:endParaRPr lang="tr-TR" sz="1600" b="1" kern="1200" dirty="0"/>
        </a:p>
      </dsp:txBody>
      <dsp:txXfrm>
        <a:off x="4722835" y="2487441"/>
        <a:ext cx="1192919" cy="715325"/>
      </dsp:txXfrm>
    </dsp:sp>
    <dsp:sp modelId="{CB1113A7-EFEA-485D-83CF-DF289316029E}">
      <dsp:nvSpPr>
        <dsp:cNvPr id="0" name=""/>
        <dsp:cNvSpPr/>
      </dsp:nvSpPr>
      <dsp:spPr>
        <a:xfrm rot="10800000">
          <a:off x="3957396" y="2674392"/>
          <a:ext cx="366320" cy="341422"/>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scene3d>
        <a:sp3d>
          <a:bevelT w="152400" h="508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b="1" kern="1200"/>
        </a:p>
      </dsp:txBody>
      <dsp:txXfrm rot="10800000">
        <a:off x="4059823" y="2742676"/>
        <a:ext cx="263893" cy="204854"/>
      </dsp:txXfrm>
    </dsp:sp>
    <dsp:sp modelId="{9A5E6A02-105F-499C-93E4-CA70155DE59A}">
      <dsp:nvSpPr>
        <dsp:cNvPr id="0" name=""/>
        <dsp:cNvSpPr/>
      </dsp:nvSpPr>
      <dsp:spPr>
        <a:xfrm>
          <a:off x="2315536" y="2339293"/>
          <a:ext cx="1469067" cy="101162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524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b="1" kern="1200" dirty="0" smtClean="0"/>
            <a:t>PP, SP ve KP Raporlama</a:t>
          </a:r>
          <a:endParaRPr lang="tr-TR" sz="1600" b="1" kern="1200" dirty="0"/>
        </a:p>
      </dsp:txBody>
      <dsp:txXfrm>
        <a:off x="2530676" y="2487441"/>
        <a:ext cx="1038787" cy="715325"/>
      </dsp:txXfrm>
    </dsp:sp>
    <dsp:sp modelId="{3824B798-CB31-4BD4-A999-0600846E49AD}">
      <dsp:nvSpPr>
        <dsp:cNvPr id="0" name=""/>
        <dsp:cNvSpPr/>
      </dsp:nvSpPr>
      <dsp:spPr>
        <a:xfrm rot="14895683">
          <a:off x="2658259" y="1986698"/>
          <a:ext cx="235213" cy="341422"/>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threePt" dir="t"/>
        </a:scene3d>
        <a:sp3d>
          <a:bevelT w="152400" h="508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b="1" kern="1200"/>
        </a:p>
      </dsp:txBody>
      <dsp:txXfrm rot="10800000">
        <a:off x="2706608" y="2087755"/>
        <a:ext cx="164649" cy="204854"/>
      </dsp:txXfrm>
    </dsp:sp>
    <dsp:sp modelId="{D6BBFF78-6799-4F38-88DD-B9807ADF0CD1}">
      <dsp:nvSpPr>
        <dsp:cNvPr id="0" name=""/>
        <dsp:cNvSpPr/>
      </dsp:nvSpPr>
      <dsp:spPr>
        <a:xfrm>
          <a:off x="1529721" y="686621"/>
          <a:ext cx="1830610" cy="1282109"/>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524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t>PP, SP ve KP Değerlendirme</a:t>
          </a:r>
        </a:p>
        <a:p>
          <a:pPr lvl="0" algn="ctr" defTabSz="622300">
            <a:lnSpc>
              <a:spcPct val="90000"/>
            </a:lnSpc>
            <a:spcBef>
              <a:spcPct val="0"/>
            </a:spcBef>
            <a:spcAft>
              <a:spcPct val="35000"/>
            </a:spcAft>
          </a:pPr>
          <a:r>
            <a:rPr lang="tr-TR" sz="1400" b="1" kern="1200" dirty="0" smtClean="0"/>
            <a:t>Performans Denetimi</a:t>
          </a:r>
          <a:endParaRPr lang="tr-TR" sz="1400" b="1" kern="1200" dirty="0"/>
        </a:p>
      </dsp:txBody>
      <dsp:txXfrm>
        <a:off x="1797808" y="874382"/>
        <a:ext cx="1294436" cy="906587"/>
      </dsp:txXfrm>
    </dsp:sp>
    <dsp:sp modelId="{DDABFF93-2140-425E-86CD-5D0FD922AEDA}">
      <dsp:nvSpPr>
        <dsp:cNvPr id="0" name=""/>
        <dsp:cNvSpPr/>
      </dsp:nvSpPr>
      <dsp:spPr>
        <a:xfrm rot="20015580">
          <a:off x="3250706" y="711068"/>
          <a:ext cx="184595" cy="341422"/>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lightRig rig="threePt" dir="t"/>
        </a:scene3d>
        <a:sp3d>
          <a:bevelT w="152400" h="508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tr-TR" sz="1100" b="1" kern="1200"/>
        </a:p>
      </dsp:txBody>
      <dsp:txXfrm>
        <a:off x="3253595" y="791667"/>
        <a:ext cx="129217" cy="2048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6B71B-7C25-44BF-A970-B7065B6C036D}">
      <dsp:nvSpPr>
        <dsp:cNvPr id="0" name=""/>
        <dsp:cNvSpPr/>
      </dsp:nvSpPr>
      <dsp:spPr>
        <a:xfrm rot="5400000">
          <a:off x="-172743" y="452532"/>
          <a:ext cx="1151625" cy="80613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tr-TR" sz="900" kern="1200" dirty="0" smtClean="0"/>
            <a:t>HarcamaTalimatı</a:t>
          </a:r>
          <a:endParaRPr lang="tr-TR" sz="900" kern="1200" dirty="0"/>
        </a:p>
      </dsp:txBody>
      <dsp:txXfrm rot="-5400000">
        <a:off x="1" y="682857"/>
        <a:ext cx="806138" cy="345487"/>
      </dsp:txXfrm>
    </dsp:sp>
    <dsp:sp modelId="{2407E51E-EE1E-45F3-979C-CDF2B9EC8095}">
      <dsp:nvSpPr>
        <dsp:cNvPr id="0" name=""/>
        <dsp:cNvSpPr/>
      </dsp:nvSpPr>
      <dsp:spPr>
        <a:xfrm rot="5400000">
          <a:off x="3867687" y="-3057664"/>
          <a:ext cx="1300362" cy="742346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İhtiyaç Tespiti</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Harcama Talimatı</a:t>
          </a:r>
          <a:endParaRPr lang="tr-TR" sz="1200" kern="1200"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Gerekçesi</a:t>
          </a:r>
          <a:endParaRPr lang="tr-TR" sz="1200" kern="1200"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Konusu, Tutarı ve Süresi</a:t>
          </a:r>
          <a:endParaRPr lang="tr-TR" sz="1200" kern="1200"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Kullanılabilir Ödeneği</a:t>
          </a:r>
          <a:endParaRPr lang="tr-TR" sz="1200" kern="1200"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Gerçekleştirme Usulü ve Gerçekleştirme Görevlisi</a:t>
          </a:r>
          <a:endParaRPr lang="tr-TR" sz="1200" kern="1200" dirty="0">
            <a:latin typeface="Arial" panose="020B0604020202020204" pitchFamily="34" charset="0"/>
            <a:cs typeface="Arial" panose="020B0604020202020204" pitchFamily="34" charset="0"/>
          </a:endParaRPr>
        </a:p>
        <a:p>
          <a:pPr marL="114300" lvl="2" indent="-57150" algn="l" defTabSz="355600">
            <a:lnSpc>
              <a:spcPct val="90000"/>
            </a:lnSpc>
            <a:spcBef>
              <a:spcPct val="0"/>
            </a:spcBef>
            <a:spcAft>
              <a:spcPct val="15000"/>
            </a:spcAft>
            <a:buChar char="••"/>
          </a:pPr>
          <a:endParaRPr lang="tr-TR" sz="800" kern="1200" dirty="0"/>
        </a:p>
      </dsp:txBody>
      <dsp:txXfrm rot="-5400000">
        <a:off x="806138" y="67363"/>
        <a:ext cx="7359983" cy="1173406"/>
      </dsp:txXfrm>
    </dsp:sp>
    <dsp:sp modelId="{624D56A7-3391-48B4-AB97-9CC1C190F7AB}">
      <dsp:nvSpPr>
        <dsp:cNvPr id="0" name=""/>
        <dsp:cNvSpPr/>
      </dsp:nvSpPr>
      <dsp:spPr>
        <a:xfrm rot="5400000">
          <a:off x="-172743" y="1609069"/>
          <a:ext cx="1151625" cy="80613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tr-TR" sz="900" kern="1200" dirty="0" smtClean="0"/>
            <a:t>Gerçekleştirme</a:t>
          </a:r>
          <a:endParaRPr lang="tr-TR" sz="900" kern="1200" dirty="0"/>
        </a:p>
      </dsp:txBody>
      <dsp:txXfrm rot="-5400000">
        <a:off x="1" y="1839394"/>
        <a:ext cx="806138" cy="345487"/>
      </dsp:txXfrm>
    </dsp:sp>
    <dsp:sp modelId="{4588A9FF-E3F6-4500-B57F-213A0A4F11B7}">
      <dsp:nvSpPr>
        <dsp:cNvPr id="0" name=""/>
        <dsp:cNvSpPr/>
      </dsp:nvSpPr>
      <dsp:spPr>
        <a:xfrm rot="5400000">
          <a:off x="3941146" y="-1753758"/>
          <a:ext cx="1082922" cy="742346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Yaklaşık Maliyet Hesaplama</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Usulüne Uygun Alım (İhale Yöntemleri; Açık İhale, Belirli İstekliler İhale ve Pazarlık Usulü)</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İhalenin Sonuçlanması ve Sözleşmeye Davet</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Sözleşme Yapılması</a:t>
          </a:r>
          <a:endParaRPr lang="tr-TR" sz="1200" kern="1200" dirty="0">
            <a:latin typeface="Arial" panose="020B0604020202020204" pitchFamily="34" charset="0"/>
            <a:cs typeface="Arial" panose="020B0604020202020204" pitchFamily="34" charset="0"/>
          </a:endParaRPr>
        </a:p>
      </dsp:txBody>
      <dsp:txXfrm rot="-5400000">
        <a:off x="770877" y="1469375"/>
        <a:ext cx="7370597" cy="977194"/>
      </dsp:txXfrm>
    </dsp:sp>
    <dsp:sp modelId="{51AE0C91-ACBC-4ECE-B687-87BC191256DE}">
      <dsp:nvSpPr>
        <dsp:cNvPr id="0" name=""/>
        <dsp:cNvSpPr/>
      </dsp:nvSpPr>
      <dsp:spPr>
        <a:xfrm rot="5400000">
          <a:off x="-172743" y="2822785"/>
          <a:ext cx="1151625" cy="80613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tr-TR" sz="900" kern="1200" dirty="0" smtClean="0"/>
            <a:t>Ödeme</a:t>
          </a:r>
          <a:endParaRPr lang="tr-TR" sz="900" kern="1200" dirty="0"/>
        </a:p>
      </dsp:txBody>
      <dsp:txXfrm rot="-5400000">
        <a:off x="1" y="3053110"/>
        <a:ext cx="806138" cy="345487"/>
      </dsp:txXfrm>
    </dsp:sp>
    <dsp:sp modelId="{2C393250-5689-4174-8693-73E3D9BB7F5A}">
      <dsp:nvSpPr>
        <dsp:cNvPr id="0" name=""/>
        <dsp:cNvSpPr/>
      </dsp:nvSpPr>
      <dsp:spPr>
        <a:xfrm rot="5400000">
          <a:off x="3895499" y="-546862"/>
          <a:ext cx="1189509" cy="742346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Mal veya Hizmetin Teslim Edilmesi</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Muayene ve Kabul</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Ödeme Emri Belgesinin Düzenlenmesi</a:t>
          </a:r>
          <a:endParaRPr lang="tr-TR" sz="1200" kern="1200"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Onay, Karar, Fatura, Muayene Kabul Komisyon Tutanağı</a:t>
          </a:r>
          <a:endParaRPr lang="tr-TR" sz="120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tr-TR" sz="1200" kern="1200" dirty="0" smtClean="0">
              <a:latin typeface="Arial" panose="020B0604020202020204" pitchFamily="34" charset="0"/>
              <a:cs typeface="Arial" panose="020B0604020202020204" pitchFamily="34" charset="0"/>
            </a:rPr>
            <a:t>Ödeme (Muhasebe Yetkilisi)</a:t>
          </a:r>
          <a:endParaRPr lang="tr-TR" sz="1200" kern="1200" dirty="0">
            <a:latin typeface="Arial" panose="020B0604020202020204" pitchFamily="34" charset="0"/>
            <a:cs typeface="Arial" panose="020B0604020202020204" pitchFamily="34" charset="0"/>
          </a:endParaRPr>
        </a:p>
      </dsp:txBody>
      <dsp:txXfrm rot="-5400000">
        <a:off x="778524" y="2628180"/>
        <a:ext cx="7365394" cy="107337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2B794A-C912-6C48-B4D8-C4882F9BD983}" type="datetimeFigureOut">
              <a:rPr lang="x-none" smtClean="0"/>
              <a:t>1.12.2020</a:t>
            </a:fld>
            <a:endParaRPr lang="x-non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90F965-C998-2E4B-8292-17E1C6746432}" type="slidenum">
              <a:rPr lang="x-none" smtClean="0"/>
              <a:t>‹#›</a:t>
            </a:fld>
            <a:endParaRPr lang="x-none"/>
          </a:p>
        </p:txBody>
      </p:sp>
    </p:spTree>
    <p:extLst>
      <p:ext uri="{BB962C8B-B14F-4D97-AF65-F5344CB8AC3E}">
        <p14:creationId xmlns:p14="http://schemas.microsoft.com/office/powerpoint/2010/main" val="619744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dirty="0"/>
          </a:p>
          <a:p>
            <a:r>
              <a:rPr lang="x-none" dirty="0"/>
              <a:t>Lütfen ilgili bölümlere eğitimin adını ve tarihini ekleyiniz. Gerekli eklemeleri yaptıktan sonra slayt içindeki ve buradaki notları silebilirsiniz.</a:t>
            </a:r>
          </a:p>
          <a:p>
            <a:r>
              <a:rPr lang="x-none" sz="1200" b="1" dirty="0"/>
              <a:t>*LÜTFEN toplamda 25 slaytı GEÇMEYİNİZ. </a:t>
            </a:r>
            <a:endParaRPr lang="x-none" b="1" dirty="0"/>
          </a:p>
        </p:txBody>
      </p:sp>
      <p:sp>
        <p:nvSpPr>
          <p:cNvPr id="4" name="Slide Number Placeholder 3"/>
          <p:cNvSpPr>
            <a:spLocks noGrp="1"/>
          </p:cNvSpPr>
          <p:nvPr>
            <p:ph type="sldNum" sz="quarter" idx="5"/>
          </p:nvPr>
        </p:nvSpPr>
        <p:spPr/>
        <p:txBody>
          <a:bodyPr/>
          <a:lstStyle/>
          <a:p>
            <a:fld id="{EF90F965-C998-2E4B-8292-17E1C6746432}" type="slidenum">
              <a:rPr lang="x-none" smtClean="0"/>
              <a:t>1</a:t>
            </a:fld>
            <a:endParaRPr lang="x-none"/>
          </a:p>
        </p:txBody>
      </p:sp>
    </p:spTree>
    <p:extLst>
      <p:ext uri="{BB962C8B-B14F-4D97-AF65-F5344CB8AC3E}">
        <p14:creationId xmlns:p14="http://schemas.microsoft.com/office/powerpoint/2010/main" val="415871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F90F965-C998-2E4B-8292-17E1C6746432}" type="slidenum">
              <a:rPr lang="x-none" smtClean="0"/>
              <a:t>20</a:t>
            </a:fld>
            <a:endParaRPr lang="x-none"/>
          </a:p>
        </p:txBody>
      </p:sp>
    </p:spTree>
    <p:extLst>
      <p:ext uri="{BB962C8B-B14F-4D97-AF65-F5344CB8AC3E}">
        <p14:creationId xmlns:p14="http://schemas.microsoft.com/office/powerpoint/2010/main" val="251248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3</a:t>
            </a:fld>
            <a:endParaRPr lang="x-none"/>
          </a:p>
        </p:txBody>
      </p:sp>
    </p:spTree>
    <p:extLst>
      <p:ext uri="{BB962C8B-B14F-4D97-AF65-F5344CB8AC3E}">
        <p14:creationId xmlns:p14="http://schemas.microsoft.com/office/powerpoint/2010/main" val="951937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4</a:t>
            </a:fld>
            <a:endParaRPr lang="x-none"/>
          </a:p>
        </p:txBody>
      </p:sp>
    </p:spTree>
    <p:extLst>
      <p:ext uri="{BB962C8B-B14F-4D97-AF65-F5344CB8AC3E}">
        <p14:creationId xmlns:p14="http://schemas.microsoft.com/office/powerpoint/2010/main" val="951937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5</a:t>
            </a:fld>
            <a:endParaRPr lang="x-none"/>
          </a:p>
        </p:txBody>
      </p:sp>
    </p:spTree>
    <p:extLst>
      <p:ext uri="{BB962C8B-B14F-4D97-AF65-F5344CB8AC3E}">
        <p14:creationId xmlns:p14="http://schemas.microsoft.com/office/powerpoint/2010/main" val="424596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6</a:t>
            </a:fld>
            <a:endParaRPr lang="x-none"/>
          </a:p>
        </p:txBody>
      </p:sp>
    </p:spTree>
    <p:extLst>
      <p:ext uri="{BB962C8B-B14F-4D97-AF65-F5344CB8AC3E}">
        <p14:creationId xmlns:p14="http://schemas.microsoft.com/office/powerpoint/2010/main" val="4245968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800" dirty="0" err="1"/>
              <a:t>Başlık</a:t>
            </a:r>
            <a:r>
              <a:rPr lang="en-US" sz="4800" dirty="0"/>
              <a:t> </a:t>
            </a:r>
            <a:r>
              <a:rPr lang="en-US" sz="4800" dirty="0" err="1"/>
              <a:t>fontu</a:t>
            </a:r>
            <a:r>
              <a:rPr lang="en-US" sz="4800" dirty="0"/>
              <a:t> </a:t>
            </a:r>
            <a:r>
              <a:rPr lang="x-none" sz="4800" b="1" dirty="0"/>
              <a:t>Arial 28, </a:t>
            </a:r>
            <a:r>
              <a:rPr lang="x-none" sz="4800" b="0" dirty="0"/>
              <a:t>yazı fontu ise </a:t>
            </a:r>
            <a:r>
              <a:rPr lang="x-none" sz="4800" b="1" dirty="0"/>
              <a:t>Arial 24 </a:t>
            </a:r>
            <a:r>
              <a:rPr lang="x-none" sz="4800" b="0" dirty="0"/>
              <a:t>olarak belirlenmiştir, lütfen devamlılığı ve uyumu sağlayabilmek adına başka bir yazı tipi ve boyutu kullanmayınız. </a:t>
            </a:r>
            <a:endParaRPr lang="en-US" sz="4800" dirty="0"/>
          </a:p>
          <a:p>
            <a:endParaRPr lang="x-none" sz="4500" dirty="0"/>
          </a:p>
          <a:p>
            <a:r>
              <a:rPr lang="x-none" sz="45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a:t>
            </a:r>
            <a:r>
              <a:rPr lang="x-none" sz="4800" dirty="0"/>
              <a:t>Gerekli eklemeleri yaptıktan sonra slayt içindeki ve buradaki notları silebilirsiniz.</a:t>
            </a:r>
          </a:p>
          <a:p>
            <a:r>
              <a:rPr lang="x-none" sz="4800" b="1" dirty="0"/>
              <a:t>*LÜTFEN toplamda 25 slaytı GEÇMEYİNİZ. </a:t>
            </a:r>
          </a:p>
        </p:txBody>
      </p:sp>
      <p:sp>
        <p:nvSpPr>
          <p:cNvPr id="4" name="Slide Number Placeholder 3"/>
          <p:cNvSpPr>
            <a:spLocks noGrp="1"/>
          </p:cNvSpPr>
          <p:nvPr>
            <p:ph type="sldNum" sz="quarter" idx="5"/>
          </p:nvPr>
        </p:nvSpPr>
        <p:spPr/>
        <p:txBody>
          <a:bodyPr/>
          <a:lstStyle/>
          <a:p>
            <a:fld id="{EF90F965-C998-2E4B-8292-17E1C6746432}" type="slidenum">
              <a:rPr lang="x-none" smtClean="0"/>
              <a:t>7</a:t>
            </a:fld>
            <a:endParaRPr lang="x-none"/>
          </a:p>
        </p:txBody>
      </p:sp>
    </p:spTree>
    <p:extLst>
      <p:ext uri="{BB962C8B-B14F-4D97-AF65-F5344CB8AC3E}">
        <p14:creationId xmlns:p14="http://schemas.microsoft.com/office/powerpoint/2010/main" val="951937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p:txBody>
      </p:sp>
      <p:sp>
        <p:nvSpPr>
          <p:cNvPr id="4" name="Slide Number Placeholder 3"/>
          <p:cNvSpPr>
            <a:spLocks noGrp="1"/>
          </p:cNvSpPr>
          <p:nvPr>
            <p:ph type="sldNum" sz="quarter" idx="5"/>
          </p:nvPr>
        </p:nvSpPr>
        <p:spPr/>
        <p:txBody>
          <a:bodyPr/>
          <a:lstStyle/>
          <a:p>
            <a:fld id="{EF90F965-C998-2E4B-8292-17E1C6746432}" type="slidenum">
              <a:rPr lang="x-none" smtClean="0"/>
              <a:t>14</a:t>
            </a:fld>
            <a:endParaRPr lang="x-none"/>
          </a:p>
        </p:txBody>
      </p:sp>
    </p:spTree>
    <p:extLst>
      <p:ext uri="{BB962C8B-B14F-4D97-AF65-F5344CB8AC3E}">
        <p14:creationId xmlns:p14="http://schemas.microsoft.com/office/powerpoint/2010/main" val="3040701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Başlık</a:t>
            </a:r>
            <a:r>
              <a:rPr lang="en-US" sz="1200" dirty="0"/>
              <a:t> </a:t>
            </a:r>
            <a:r>
              <a:rPr lang="en-US" sz="1200" dirty="0" err="1"/>
              <a:t>fontu</a:t>
            </a:r>
            <a:r>
              <a:rPr lang="en-US" sz="1200" dirty="0"/>
              <a:t> </a:t>
            </a:r>
            <a:r>
              <a:rPr lang="x-none" sz="1200" b="1" dirty="0"/>
              <a:t>Arial 28, </a:t>
            </a:r>
            <a:r>
              <a:rPr lang="x-none" sz="1200" b="0" dirty="0"/>
              <a:t>yazı fontu ise </a:t>
            </a:r>
            <a:r>
              <a:rPr lang="x-none" sz="1200" b="1" dirty="0"/>
              <a:t>Arial 24 </a:t>
            </a:r>
            <a:r>
              <a:rPr lang="x-none" sz="1200" b="0" dirty="0"/>
              <a:t>olarak belirlenmiştir, lütfen devamlılığı ve uyumu sağlayabilmek adına başka bir yazı tipi ve boyutu kullanmayınız. </a:t>
            </a:r>
            <a:endParaRPr lang="en-US" sz="1200" dirty="0"/>
          </a:p>
          <a:p>
            <a:endParaRPr lang="x-none" sz="1200" dirty="0"/>
          </a:p>
          <a:p>
            <a:r>
              <a:rPr lang="x-none" sz="1200" dirty="0"/>
              <a:t>Aynı formatta bir sayfa daha kullanmak istiyorsanız, slaytların sıralandığı sütun üzerinde ilgili slayta gelerek sağ tık ile “Slaytı Kopyala” seçeneğini seçebilirsiniz. Aynı sütun üzerinde slayta basılı tutarak mouseunuzu sürükleyerek slaytları istediğiniz gibi sıralandırabilirsiniz. Gerekli eklemeleri yaptıktan sonra slayt içindeki ve buradaki notları silebilirsiniz.</a:t>
            </a:r>
          </a:p>
          <a:p>
            <a:r>
              <a:rPr lang="x-none" sz="1200" b="1" dirty="0"/>
              <a:t>*LÜTFEN toplamda 25 slaytı GEÇMEYİNİZ. </a:t>
            </a:r>
            <a:endParaRPr lang="x-none" sz="1200" dirty="0"/>
          </a:p>
          <a:p>
            <a:endParaRPr lang="x-none" dirty="0"/>
          </a:p>
        </p:txBody>
      </p:sp>
      <p:sp>
        <p:nvSpPr>
          <p:cNvPr id="4" name="Slide Number Placeholder 3"/>
          <p:cNvSpPr>
            <a:spLocks noGrp="1"/>
          </p:cNvSpPr>
          <p:nvPr>
            <p:ph type="sldNum" sz="quarter" idx="5"/>
          </p:nvPr>
        </p:nvSpPr>
        <p:spPr/>
        <p:txBody>
          <a:bodyPr/>
          <a:lstStyle/>
          <a:p>
            <a:fld id="{EF90F965-C998-2E4B-8292-17E1C6746432}" type="slidenum">
              <a:rPr lang="x-none" smtClean="0"/>
              <a:t>15</a:t>
            </a:fld>
            <a:endParaRPr lang="x-none"/>
          </a:p>
        </p:txBody>
      </p:sp>
    </p:spTree>
    <p:extLst>
      <p:ext uri="{BB962C8B-B14F-4D97-AF65-F5344CB8AC3E}">
        <p14:creationId xmlns:p14="http://schemas.microsoft.com/office/powerpoint/2010/main" val="3741224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F90F965-C998-2E4B-8292-17E1C6746432}" type="slidenum">
              <a:rPr lang="x-none" smtClean="0"/>
              <a:t>18</a:t>
            </a:fld>
            <a:endParaRPr lang="x-none"/>
          </a:p>
        </p:txBody>
      </p:sp>
    </p:spTree>
    <p:extLst>
      <p:ext uri="{BB962C8B-B14F-4D97-AF65-F5344CB8AC3E}">
        <p14:creationId xmlns:p14="http://schemas.microsoft.com/office/powerpoint/2010/main" val="30138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01/12/2020</a:t>
            </a:fld>
            <a:endParaRPr lang="en-GB"/>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1250501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01/12/2020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44877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01/12/2020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52393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F8788937-1DCF-4516-B930-E52DEC684EDF}" type="datetimeFigureOut">
              <a:rPr lang="en-GB" smtClean="0"/>
              <a:t>01/12/2020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2292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8788937-1DCF-4516-B930-E52DEC684EDF}" type="datetimeFigureOut">
              <a:rPr lang="en-GB" smtClean="0"/>
              <a:t>01/12/2020</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89075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p:cNvSpPr>
            <a:spLocks noGrp="1"/>
          </p:cNvSpPr>
          <p:nvPr>
            <p:ph type="dt" sz="half" idx="10"/>
          </p:nvPr>
        </p:nvSpPr>
        <p:spPr/>
        <p:txBody>
          <a:bodyPr/>
          <a:lstStyle/>
          <a:p>
            <a:fld id="{F8788937-1DCF-4516-B930-E52DEC684EDF}" type="datetimeFigureOut">
              <a:rPr lang="en-GB" smtClean="0"/>
              <a:t>01/12/2020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233821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p:cNvSpPr>
            <a:spLocks noGrp="1"/>
          </p:cNvSpPr>
          <p:nvPr>
            <p:ph type="dt" sz="half" idx="10"/>
          </p:nvPr>
        </p:nvSpPr>
        <p:spPr/>
        <p:txBody>
          <a:bodyPr/>
          <a:lstStyle/>
          <a:p>
            <a:fld id="{F8788937-1DCF-4516-B930-E52DEC684EDF}" type="datetimeFigureOut">
              <a:rPr lang="en-GB" smtClean="0"/>
              <a:t>01/12/2020</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43974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data 2"/>
          <p:cNvSpPr>
            <a:spLocks noGrp="1"/>
          </p:cNvSpPr>
          <p:nvPr>
            <p:ph type="dt" sz="half" idx="10"/>
          </p:nvPr>
        </p:nvSpPr>
        <p:spPr/>
        <p:txBody>
          <a:bodyPr/>
          <a:lstStyle/>
          <a:p>
            <a:fld id="{F8788937-1DCF-4516-B930-E52DEC684EDF}" type="datetimeFigureOut">
              <a:rPr lang="en-GB" smtClean="0"/>
              <a:t>01/12/2020</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90812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788937-1DCF-4516-B930-E52DEC684EDF}" type="datetimeFigureOut">
              <a:rPr lang="en-GB" smtClean="0"/>
              <a:t>01/12/2020</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195104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8788937-1DCF-4516-B930-E52DEC684EDF}" type="datetimeFigureOut">
              <a:rPr lang="en-GB" smtClean="0"/>
              <a:t>01/12/2020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225674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8788937-1DCF-4516-B930-E52DEC684EDF}" type="datetimeFigureOut">
              <a:rPr lang="en-GB" smtClean="0"/>
              <a:t>01/12/2020</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EC14A4AE-51EB-4116-B044-226B305A372C}" type="slidenum">
              <a:rPr lang="en-GB" smtClean="0"/>
              <a:t>‹#›</a:t>
            </a:fld>
            <a:endParaRPr lang="en-GB"/>
          </a:p>
        </p:txBody>
      </p:sp>
    </p:spTree>
    <p:extLst>
      <p:ext uri="{BB962C8B-B14F-4D97-AF65-F5344CB8AC3E}">
        <p14:creationId xmlns:p14="http://schemas.microsoft.com/office/powerpoint/2010/main" val="315053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46856" y="1637928"/>
            <a:ext cx="8229600" cy="960437"/>
          </a:xfrm>
          <a:prstGeom prst="rect">
            <a:avLst/>
          </a:prstGeom>
        </p:spPr>
        <p:txBody>
          <a:bodyPr vert="horz" lIns="91440" tIns="45720" rIns="91440" bIns="45720" rtlCol="0" anchor="ctr">
            <a:normAutofit/>
          </a:bodyPr>
          <a:lstStyle/>
          <a:p>
            <a:r>
              <a:rPr lang="en-GB" noProof="0" dirty="0"/>
              <a:t>Fare </a:t>
            </a:r>
            <a:r>
              <a:rPr lang="en-GB" noProof="0" dirty="0" err="1"/>
              <a:t>clic</a:t>
            </a:r>
            <a:r>
              <a:rPr lang="en-GB" noProof="0" dirty="0"/>
              <a:t> per </a:t>
            </a:r>
            <a:r>
              <a:rPr lang="en-GB" noProof="0" dirty="0" err="1"/>
              <a:t>modificare</a:t>
            </a:r>
            <a:r>
              <a:rPr lang="en-GB" noProof="0" dirty="0"/>
              <a:t> lo stile del </a:t>
            </a:r>
            <a:r>
              <a:rPr lang="en-GB" noProof="0" dirty="0" err="1"/>
              <a:t>titolo</a:t>
            </a:r>
            <a:endParaRPr lang="en-GB" noProof="0" dirty="0"/>
          </a:p>
        </p:txBody>
      </p:sp>
      <p:sp>
        <p:nvSpPr>
          <p:cNvPr id="3" name="Segnaposto testo 2"/>
          <p:cNvSpPr>
            <a:spLocks noGrp="1"/>
          </p:cNvSpPr>
          <p:nvPr>
            <p:ph type="body" idx="1"/>
          </p:nvPr>
        </p:nvSpPr>
        <p:spPr>
          <a:xfrm>
            <a:off x="457200" y="2733569"/>
            <a:ext cx="8229600" cy="3345235"/>
          </a:xfrm>
          <a:prstGeom prst="rect">
            <a:avLst/>
          </a:prstGeom>
        </p:spPr>
        <p:txBody>
          <a:bodyPr vert="horz" lIns="91440" tIns="45720" rIns="91440" bIns="45720" rtlCol="0">
            <a:normAutofit/>
          </a:bodyPr>
          <a:lstStyle/>
          <a:p>
            <a:pPr lvl="0"/>
            <a:r>
              <a:rPr lang="en-GB" noProof="0" dirty="0"/>
              <a:t>Fare </a:t>
            </a:r>
            <a:r>
              <a:rPr lang="en-GB" noProof="0" dirty="0" err="1"/>
              <a:t>clic</a:t>
            </a:r>
            <a:r>
              <a:rPr lang="en-GB" noProof="0" dirty="0"/>
              <a:t> per </a:t>
            </a:r>
            <a:r>
              <a:rPr lang="en-GB" noProof="0" dirty="0" err="1"/>
              <a:t>modificare</a:t>
            </a:r>
            <a:r>
              <a:rPr lang="en-GB" noProof="0" dirty="0"/>
              <a:t> </a:t>
            </a:r>
            <a:r>
              <a:rPr lang="en-GB" noProof="0" dirty="0" err="1"/>
              <a:t>stili</a:t>
            </a:r>
            <a:r>
              <a:rPr lang="en-GB" noProof="0" dirty="0"/>
              <a:t> del </a:t>
            </a:r>
            <a:r>
              <a:rPr lang="en-GB" noProof="0" dirty="0" err="1"/>
              <a:t>testo</a:t>
            </a:r>
            <a:r>
              <a:rPr lang="en-GB" noProof="0" dirty="0"/>
              <a:t> </a:t>
            </a:r>
            <a:r>
              <a:rPr lang="en-GB" noProof="0" dirty="0" err="1"/>
              <a:t>dello</a:t>
            </a:r>
            <a:r>
              <a:rPr lang="en-GB" noProof="0" dirty="0"/>
              <a:t> schema</a:t>
            </a:r>
          </a:p>
          <a:p>
            <a:pPr lvl="1"/>
            <a:r>
              <a:rPr lang="en-GB" noProof="0" dirty="0"/>
              <a:t>Secondo </a:t>
            </a:r>
            <a:r>
              <a:rPr lang="en-GB" noProof="0" dirty="0" err="1"/>
              <a:t>livello</a:t>
            </a:r>
            <a:endParaRPr lang="en-GB" noProof="0" dirty="0"/>
          </a:p>
          <a:p>
            <a:pPr lvl="2"/>
            <a:r>
              <a:rPr lang="en-GB" noProof="0" dirty="0" err="1"/>
              <a:t>Terzo</a:t>
            </a:r>
            <a:r>
              <a:rPr lang="en-GB" noProof="0" dirty="0"/>
              <a:t> </a:t>
            </a:r>
            <a:r>
              <a:rPr lang="en-GB" noProof="0" dirty="0" err="1"/>
              <a:t>livello</a:t>
            </a:r>
            <a:endParaRPr lang="en-GB" noProof="0" dirty="0"/>
          </a:p>
          <a:p>
            <a:pPr lvl="3"/>
            <a:r>
              <a:rPr lang="en-GB" noProof="0" dirty="0"/>
              <a:t>Quarto </a:t>
            </a:r>
            <a:r>
              <a:rPr lang="en-GB" noProof="0" dirty="0" err="1"/>
              <a:t>livello</a:t>
            </a:r>
            <a:endParaRPr lang="en-GB" noProof="0" dirty="0"/>
          </a:p>
          <a:p>
            <a:pPr lvl="4"/>
            <a:r>
              <a:rPr lang="en-GB" noProof="0" dirty="0"/>
              <a:t>Quinto </a:t>
            </a:r>
            <a:r>
              <a:rPr lang="en-GB" noProof="0" dirty="0" err="1"/>
              <a:t>livello</a:t>
            </a:r>
            <a:endParaRPr lang="en-GB" noProof="0"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788937-1DCF-4516-B930-E52DEC684EDF}" type="datetimeFigureOut">
              <a:rPr lang="en-GB" smtClean="0"/>
              <a:t>01/12/2020</a:t>
            </a:fld>
            <a:endParaRPr lang="en-GB"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4A4AE-51EB-4116-B044-226B305A372C}" type="slidenum">
              <a:rPr lang="en-GB" smtClean="0"/>
              <a:t>‹#›</a:t>
            </a:fld>
            <a:endParaRPr lang="en-GB"/>
          </a:p>
        </p:txBody>
      </p:sp>
      <p:pic>
        <p:nvPicPr>
          <p:cNvPr id="15" name="Picture 14">
            <a:extLst>
              <a:ext uri="{FF2B5EF4-FFF2-40B4-BE49-F238E27FC236}">
                <a16:creationId xmlns:a16="http://schemas.microsoft.com/office/drawing/2014/main" xmlns="" id="{F6B84ABF-F603-7E4C-9F01-C03AE76759F1}"/>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4364672" y="6265862"/>
            <a:ext cx="414655" cy="273050"/>
          </a:xfrm>
          <a:prstGeom prst="rect">
            <a:avLst/>
          </a:prstGeom>
        </p:spPr>
      </p:pic>
      <p:grpSp>
        <p:nvGrpSpPr>
          <p:cNvPr id="18" name="Group 17">
            <a:extLst>
              <a:ext uri="{FF2B5EF4-FFF2-40B4-BE49-F238E27FC236}">
                <a16:creationId xmlns:a16="http://schemas.microsoft.com/office/drawing/2014/main" xmlns="" id="{F86DEF9D-13E4-9B42-B920-12BA95721D34}"/>
              </a:ext>
            </a:extLst>
          </p:cNvPr>
          <p:cNvGrpSpPr/>
          <p:nvPr userDrawn="1"/>
        </p:nvGrpSpPr>
        <p:grpSpPr>
          <a:xfrm>
            <a:off x="0" y="1541474"/>
            <a:ext cx="9143999" cy="176400"/>
            <a:chOff x="0" y="6392"/>
            <a:chExt cx="7640068" cy="37680"/>
          </a:xfrm>
        </p:grpSpPr>
        <p:cxnSp>
          <p:nvCxnSpPr>
            <p:cNvPr id="19" name="Straight Connector 18">
              <a:extLst>
                <a:ext uri="{FF2B5EF4-FFF2-40B4-BE49-F238E27FC236}">
                  <a16:creationId xmlns:a16="http://schemas.microsoft.com/office/drawing/2014/main" xmlns="" id="{7B2678B4-A82F-E848-9797-A3B5133FC663}"/>
                </a:ext>
              </a:extLst>
            </p:cNvPr>
            <p:cNvCxnSpPr/>
            <p:nvPr userDrawn="1"/>
          </p:nvCxnSpPr>
          <p:spPr>
            <a:xfrm>
              <a:off x="6816" y="23854"/>
              <a:ext cx="7633252" cy="7951"/>
            </a:xfrm>
            <a:prstGeom prst="line">
              <a:avLst/>
            </a:prstGeom>
            <a:noFill/>
            <a:ln w="3175" cap="flat" cmpd="sng" algn="ctr">
              <a:solidFill>
                <a:srgbClr val="4372AF"/>
              </a:solidFill>
              <a:prstDash val="solid"/>
              <a:miter lim="800000"/>
            </a:ln>
            <a:effectLst/>
          </p:spPr>
        </p:cxnSp>
        <p:sp>
          <p:nvSpPr>
            <p:cNvPr id="20" name="Rectangle 19">
              <a:extLst>
                <a:ext uri="{FF2B5EF4-FFF2-40B4-BE49-F238E27FC236}">
                  <a16:creationId xmlns:a16="http://schemas.microsoft.com/office/drawing/2014/main" xmlns="" id="{8C85FC20-0993-9147-A912-5DEC4906071F}"/>
                </a:ext>
              </a:extLst>
            </p:cNvPr>
            <p:cNvSpPr/>
            <p:nvPr userDrawn="1"/>
          </p:nvSpPr>
          <p:spPr>
            <a:xfrm>
              <a:off x="0" y="6392"/>
              <a:ext cx="1894764" cy="37680"/>
            </a:xfrm>
            <a:prstGeom prst="rect">
              <a:avLst/>
            </a:prstGeom>
            <a:solidFill>
              <a:srgbClr val="00449D"/>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grpSp>
        <p:nvGrpSpPr>
          <p:cNvPr id="23" name="Group 22">
            <a:extLst>
              <a:ext uri="{FF2B5EF4-FFF2-40B4-BE49-F238E27FC236}">
                <a16:creationId xmlns:a16="http://schemas.microsoft.com/office/drawing/2014/main" xmlns="" id="{6BAE7D6A-C96D-A743-A43B-9FD5484B9955}"/>
              </a:ext>
            </a:extLst>
          </p:cNvPr>
          <p:cNvGrpSpPr/>
          <p:nvPr userDrawn="1"/>
        </p:nvGrpSpPr>
        <p:grpSpPr>
          <a:xfrm rot="10800000">
            <a:off x="0" y="5949282"/>
            <a:ext cx="9144000" cy="176881"/>
            <a:chOff x="0" y="11335"/>
            <a:chExt cx="7633252" cy="46488"/>
          </a:xfrm>
        </p:grpSpPr>
        <p:cxnSp>
          <p:nvCxnSpPr>
            <p:cNvPr id="24" name="Straight Connector 23">
              <a:extLst>
                <a:ext uri="{FF2B5EF4-FFF2-40B4-BE49-F238E27FC236}">
                  <a16:creationId xmlns:a16="http://schemas.microsoft.com/office/drawing/2014/main" xmlns="" id="{C723E1C3-0D28-E342-AEC9-80C2326D2E98}"/>
                </a:ext>
              </a:extLst>
            </p:cNvPr>
            <p:cNvCxnSpPr/>
            <p:nvPr userDrawn="1"/>
          </p:nvCxnSpPr>
          <p:spPr>
            <a:xfrm>
              <a:off x="0" y="25951"/>
              <a:ext cx="7633252" cy="7951"/>
            </a:xfrm>
            <a:prstGeom prst="line">
              <a:avLst/>
            </a:prstGeom>
            <a:ln w="3175">
              <a:solidFill>
                <a:srgbClr val="B5D78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xmlns="" id="{94AC8B5C-ECE5-1448-9CA1-373575C1B7ED}"/>
                </a:ext>
              </a:extLst>
            </p:cNvPr>
            <p:cNvSpPr/>
            <p:nvPr userDrawn="1"/>
          </p:nvSpPr>
          <p:spPr>
            <a:xfrm>
              <a:off x="5" y="11335"/>
              <a:ext cx="1652625" cy="46488"/>
            </a:xfrm>
            <a:prstGeom prst="rect">
              <a:avLst/>
            </a:prstGeom>
            <a:solidFill>
              <a:srgbClr val="8DC54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9" name="Picture 8">
            <a:extLst>
              <a:ext uri="{FF2B5EF4-FFF2-40B4-BE49-F238E27FC236}">
                <a16:creationId xmlns:a16="http://schemas.microsoft.com/office/drawing/2014/main" xmlns="" id="{AC5BB8B2-F7CB-1646-9F23-8801523C4FC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406015" y="116000"/>
            <a:ext cx="4344670" cy="1383030"/>
          </a:xfrm>
          <a:prstGeom prst="rect">
            <a:avLst/>
          </a:prstGeom>
        </p:spPr>
      </p:pic>
      <p:pic>
        <p:nvPicPr>
          <p:cNvPr id="11" name="Picture 10">
            <a:extLst>
              <a:ext uri="{FF2B5EF4-FFF2-40B4-BE49-F238E27FC236}">
                <a16:creationId xmlns:a16="http://schemas.microsoft.com/office/drawing/2014/main" xmlns="" id="{CAC8DF21-BAA7-4540-866D-50D0B56DC505}"/>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45452" y="6116461"/>
            <a:ext cx="540000" cy="540000"/>
          </a:xfrm>
          <a:prstGeom prst="rect">
            <a:avLst/>
          </a:prstGeom>
        </p:spPr>
      </p:pic>
      <p:pic>
        <p:nvPicPr>
          <p:cNvPr id="13" name="Picture 12">
            <a:extLst>
              <a:ext uri="{FF2B5EF4-FFF2-40B4-BE49-F238E27FC236}">
                <a16:creationId xmlns:a16="http://schemas.microsoft.com/office/drawing/2014/main" xmlns="" id="{2EBC79ED-6569-3C46-AE3C-AE6E5B6D3445}"/>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362652" y="6112061"/>
            <a:ext cx="1313804" cy="568800"/>
          </a:xfrm>
          <a:prstGeom prst="rect">
            <a:avLst/>
          </a:prstGeom>
        </p:spPr>
      </p:pic>
    </p:spTree>
    <p:extLst>
      <p:ext uri="{BB962C8B-B14F-4D97-AF65-F5344CB8AC3E}">
        <p14:creationId xmlns:p14="http://schemas.microsoft.com/office/powerpoint/2010/main" val="3659716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047692"/>
            <a:ext cx="7772400" cy="1902073"/>
          </a:xfrm>
        </p:spPr>
        <p:txBody>
          <a:bodyPr>
            <a:normAutofit/>
          </a:bodyPr>
          <a:lstStyle/>
          <a:p>
            <a:pPr>
              <a:spcBef>
                <a:spcPts val="600"/>
              </a:spcBef>
              <a:spcAft>
                <a:spcPts val="600"/>
              </a:spcAft>
            </a:pPr>
            <a:r>
              <a:rPr lang="tr-TR" sz="2800" b="1" dirty="0"/>
              <a:t>IPA II (2014-2020) Döneminde Ulaştırma Program Otoritesi ve Nihai Faydalanıcıların Güçlendirilmesi için Teknik Destek </a:t>
            </a:r>
            <a:r>
              <a:rPr lang="tr-TR" dirty="0">
                <a:latin typeface="Franklin Gothic Heavy" panose="020B0903020102020204" pitchFamily="34" charset="0"/>
              </a:rPr>
              <a:t/>
            </a:r>
            <a:br>
              <a:rPr lang="tr-TR" dirty="0">
                <a:latin typeface="Franklin Gothic Heavy" panose="020B0903020102020204" pitchFamily="34" charset="0"/>
              </a:rPr>
            </a:br>
            <a:r>
              <a:rPr lang="tr-TR" sz="2000" b="1" dirty="0" err="1"/>
              <a:t>EuropeAid</a:t>
            </a:r>
            <a:r>
              <a:rPr lang="tr-TR" sz="2000" b="1" dirty="0"/>
              <a:t>/139809/IH/SER/TR</a:t>
            </a:r>
          </a:p>
        </p:txBody>
      </p:sp>
      <p:sp>
        <p:nvSpPr>
          <p:cNvPr id="3" name="Sottotitolo 2"/>
          <p:cNvSpPr>
            <a:spLocks noGrp="1"/>
          </p:cNvSpPr>
          <p:nvPr>
            <p:ph type="subTitle" idx="1"/>
          </p:nvPr>
        </p:nvSpPr>
        <p:spPr>
          <a:xfrm>
            <a:off x="1371600" y="4077072"/>
            <a:ext cx="6400800" cy="1008112"/>
          </a:xfrm>
        </p:spPr>
        <p:txBody>
          <a:bodyPr>
            <a:normAutofit fontScale="85000" lnSpcReduction="20000"/>
          </a:bodyPr>
          <a:lstStyle/>
          <a:p>
            <a:r>
              <a:rPr lang="tr-TR" b="1" dirty="0" smtClean="0">
                <a:solidFill>
                  <a:schemeClr val="accent1"/>
                </a:solidFill>
              </a:rPr>
              <a:t>5018 Sayılı Kamu Mali Yönetimi ve Kontrol Kanunu </a:t>
            </a:r>
            <a:r>
              <a:rPr lang="tr-TR" b="1" dirty="0">
                <a:solidFill>
                  <a:schemeClr val="accent1"/>
                </a:solidFill>
              </a:rPr>
              <a:t>Eğitimi</a:t>
            </a:r>
          </a:p>
          <a:p>
            <a:r>
              <a:rPr lang="tr-TR" sz="2400" b="1" dirty="0" smtClean="0">
                <a:solidFill>
                  <a:schemeClr val="accent1"/>
                </a:solidFill>
              </a:rPr>
              <a:t>09.12.2020</a:t>
            </a:r>
            <a:endParaRPr lang="tr-TR" sz="2400" b="1" dirty="0">
              <a:solidFill>
                <a:schemeClr val="accent1"/>
              </a:solidFill>
            </a:endParaRPr>
          </a:p>
        </p:txBody>
      </p:sp>
      <p:sp>
        <p:nvSpPr>
          <p:cNvPr id="30" name="Rectangle 24">
            <a:extLst>
              <a:ext uri="{FF2B5EF4-FFF2-40B4-BE49-F238E27FC236}">
                <a16:creationId xmlns:a16="http://schemas.microsoft.com/office/drawing/2014/main" xmlns="" id="{E354AA4D-07F3-4765-8877-1A572DC2E29E}"/>
              </a:ext>
            </a:extLst>
          </p:cNvPr>
          <p:cNvSpPr>
            <a:spLocks noChangeArrowheads="1"/>
          </p:cNvSpPr>
          <p:nvPr/>
        </p:nvSpPr>
        <p:spPr bwMode="auto">
          <a:xfrm>
            <a:off x="174625" y="1120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tr-T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xmlns="" id="{F1F9A69A-5CFE-4B26-BEA2-8B7BCAD271E8}"/>
              </a:ext>
            </a:extLst>
          </p:cNvPr>
          <p:cNvSpPr>
            <a:spLocks noChangeArrowheads="1"/>
          </p:cNvSpPr>
          <p:nvPr/>
        </p:nvSpPr>
        <p:spPr bwMode="auto">
          <a:xfrm>
            <a:off x="174625" y="1624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67629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Stratejik Yönetim Döngüsü</a:t>
            </a:r>
            <a:endParaRPr lang="tr-TR" dirty="0"/>
          </a:p>
        </p:txBody>
      </p:sp>
      <p:graphicFrame>
        <p:nvGraphicFramePr>
          <p:cNvPr id="4" name="Diagram 6"/>
          <p:cNvGraphicFramePr/>
          <p:nvPr>
            <p:extLst>
              <p:ext uri="{D42A27DB-BD31-4B8C-83A1-F6EECF244321}">
                <p14:modId xmlns:p14="http://schemas.microsoft.com/office/powerpoint/2010/main" val="2254785983"/>
              </p:ext>
            </p:extLst>
          </p:nvPr>
        </p:nvGraphicFramePr>
        <p:xfrm>
          <a:off x="446856" y="2598364"/>
          <a:ext cx="8229600" cy="335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9464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Stratejik Plân-Proje İlişkisi</a:t>
            </a:r>
            <a:endParaRPr lang="tr-TR" dirty="0"/>
          </a:p>
        </p:txBody>
      </p:sp>
      <p:sp>
        <p:nvSpPr>
          <p:cNvPr id="3" name="İçerik Yer Tutucusu 2"/>
          <p:cNvSpPr>
            <a:spLocks noGrp="1"/>
          </p:cNvSpPr>
          <p:nvPr>
            <p:ph idx="1"/>
          </p:nvPr>
        </p:nvSpPr>
        <p:spPr/>
        <p:txBody>
          <a:bodyPr>
            <a:normAutofit lnSpcReduction="10000"/>
          </a:bodyPr>
          <a:lstStyle/>
          <a:p>
            <a:r>
              <a:rPr lang="tr-TR" dirty="0" smtClean="0"/>
              <a:t>SP Hedefe Ulaşma Araçları Belirlenirken (Müdahale Araçları-Proje) işlerin ve maliyetlerin genel çerçevede belirlenmiş olması gerekir (Bkz. </a:t>
            </a:r>
            <a:r>
              <a:rPr lang="tr-TR" dirty="0"/>
              <a:t>Kamu İdareleri İçin Stratejik Planlama </a:t>
            </a:r>
            <a:r>
              <a:rPr lang="tr-TR" dirty="0" smtClean="0"/>
              <a:t>Kılavuzu-Hedef Kartı, </a:t>
            </a:r>
            <a:r>
              <a:rPr lang="tr-TR" dirty="0" err="1" smtClean="0"/>
              <a:t>Maliyetlendirme</a:t>
            </a:r>
            <a:r>
              <a:rPr lang="tr-TR" dirty="0" smtClean="0"/>
              <a:t> ve Eylem Plânı).</a:t>
            </a:r>
          </a:p>
          <a:p>
            <a:r>
              <a:rPr lang="tr-TR" dirty="0" smtClean="0"/>
              <a:t>SP Kapsamında, İzleme ve Değerlendirme sonuçları içinde performansın raporlanması gerekir (Cumhurbaşkanlığı’na Gönderilen).</a:t>
            </a:r>
            <a:endParaRPr lang="tr-TR" dirty="0"/>
          </a:p>
        </p:txBody>
      </p:sp>
    </p:spTree>
    <p:extLst>
      <p:ext uri="{BB962C8B-B14F-4D97-AF65-F5344CB8AC3E}">
        <p14:creationId xmlns:p14="http://schemas.microsoft.com/office/powerpoint/2010/main" val="3736085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Performans Programı-Proje İlişkisi</a:t>
            </a:r>
            <a:endParaRPr lang="tr-TR" dirty="0"/>
          </a:p>
        </p:txBody>
      </p:sp>
      <p:sp>
        <p:nvSpPr>
          <p:cNvPr id="3" name="İçerik Yer Tutucusu 2"/>
          <p:cNvSpPr>
            <a:spLocks noGrp="1"/>
          </p:cNvSpPr>
          <p:nvPr>
            <p:ph idx="1"/>
          </p:nvPr>
        </p:nvSpPr>
        <p:spPr/>
        <p:txBody>
          <a:bodyPr/>
          <a:lstStyle/>
          <a:p>
            <a:r>
              <a:rPr lang="tr-TR" dirty="0" err="1" smtClean="0"/>
              <a:t>SP’deki</a:t>
            </a:r>
            <a:r>
              <a:rPr lang="tr-TR" dirty="0" smtClean="0"/>
              <a:t> Hedefe İlişkin Yıllık Program Oluşturulurken Projelerin Yurt-İçi ve Yurt-Dışı Kaynakları, Göstergeleri ile birlikte tanımlanmış olması beklenir.</a:t>
            </a:r>
            <a:endParaRPr lang="tr-TR" dirty="0"/>
          </a:p>
        </p:txBody>
      </p:sp>
    </p:spTree>
    <p:extLst>
      <p:ext uri="{BB962C8B-B14F-4D97-AF65-F5344CB8AC3E}">
        <p14:creationId xmlns:p14="http://schemas.microsoft.com/office/powerpoint/2010/main" val="2797525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Faaliyet Raporu-Proje İlişkisi</a:t>
            </a:r>
            <a:endParaRPr lang="tr-TR" dirty="0"/>
          </a:p>
        </p:txBody>
      </p:sp>
      <p:sp>
        <p:nvSpPr>
          <p:cNvPr id="3" name="İçerik Yer Tutucusu 2"/>
          <p:cNvSpPr>
            <a:spLocks noGrp="1"/>
          </p:cNvSpPr>
          <p:nvPr>
            <p:ph idx="1"/>
          </p:nvPr>
        </p:nvSpPr>
        <p:spPr/>
        <p:txBody>
          <a:bodyPr/>
          <a:lstStyle/>
          <a:p>
            <a:r>
              <a:rPr lang="tr-TR" dirty="0" smtClean="0"/>
              <a:t>Performans Programına İlişkin Hesap Verilirken Projelerin </a:t>
            </a:r>
            <a:r>
              <a:rPr lang="tr-TR" dirty="0"/>
              <a:t>Yurt-İçi ve Yurt-Dışı </a:t>
            </a:r>
            <a:r>
              <a:rPr lang="tr-TR" dirty="0" smtClean="0"/>
              <a:t>Harcamaları ile Performans Gerçekleşmelerinin (Göstergeler) kamuoyuyla paylaşılması gerekir.</a:t>
            </a:r>
            <a:endParaRPr lang="tr-TR" dirty="0"/>
          </a:p>
          <a:p>
            <a:endParaRPr lang="tr-TR" dirty="0"/>
          </a:p>
        </p:txBody>
      </p:sp>
    </p:spTree>
    <p:extLst>
      <p:ext uri="{BB962C8B-B14F-4D97-AF65-F5344CB8AC3E}">
        <p14:creationId xmlns:p14="http://schemas.microsoft.com/office/powerpoint/2010/main" val="2586171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058756-0457-A541-9439-A154CF657D2B}"/>
              </a:ext>
            </a:extLst>
          </p:cNvPr>
          <p:cNvSpPr>
            <a:spLocks noGrp="1"/>
          </p:cNvSpPr>
          <p:nvPr>
            <p:ph type="title"/>
          </p:nvPr>
        </p:nvSpPr>
        <p:spPr/>
        <p:txBody>
          <a:bodyPr>
            <a:normAutofit/>
          </a:bodyPr>
          <a:lstStyle/>
          <a:p>
            <a:r>
              <a:rPr lang="tr-TR" sz="2800" dirty="0" smtClean="0">
                <a:solidFill>
                  <a:schemeClr val="tx2"/>
                </a:solidFill>
              </a:rPr>
              <a:t>Faaliyet Raporları</a:t>
            </a:r>
            <a:endParaRPr lang="tr-TR" sz="2800" dirty="0">
              <a:solidFill>
                <a:schemeClr val="tx2"/>
              </a:solidFill>
            </a:endParaRPr>
          </a:p>
        </p:txBody>
      </p:sp>
      <p:sp>
        <p:nvSpPr>
          <p:cNvPr id="3" name="Content Placeholder 2">
            <a:extLst>
              <a:ext uri="{FF2B5EF4-FFF2-40B4-BE49-F238E27FC236}">
                <a16:creationId xmlns:a16="http://schemas.microsoft.com/office/drawing/2014/main" xmlns="" id="{90A47295-9DFF-7841-B5A7-B6734EAACBC4}"/>
              </a:ext>
            </a:extLst>
          </p:cNvPr>
          <p:cNvSpPr>
            <a:spLocks noGrp="1"/>
          </p:cNvSpPr>
          <p:nvPr>
            <p:ph idx="1"/>
          </p:nvPr>
        </p:nvSpPr>
        <p:spPr/>
        <p:txBody>
          <a:bodyPr>
            <a:normAutofit lnSpcReduction="10000"/>
          </a:bodyPr>
          <a:lstStyle/>
          <a:p>
            <a:r>
              <a:rPr lang="tr-TR" sz="2400" dirty="0" smtClean="0"/>
              <a:t>Her yıl faaliyet raporu hazırlanır. </a:t>
            </a:r>
            <a:endParaRPr lang="tr-TR" sz="2400" dirty="0"/>
          </a:p>
          <a:p>
            <a:r>
              <a:rPr lang="tr-TR" sz="2400" dirty="0" smtClean="0"/>
              <a:t>Kamuoyuna açıklanır ve birer örneği Sayıştay ile Cumhurbaşkanlığı’na gönderilir.</a:t>
            </a:r>
          </a:p>
          <a:p>
            <a:r>
              <a:rPr lang="tr-TR" sz="2400" dirty="0" smtClean="0"/>
              <a:t>Cumhurbaşkanlığı, faaliyet raporlarına kendi değrlendirmelerini ekleyerek genel faaliyet raporu hazırlar, bir örneğini Sayıştay’a gönderir.</a:t>
            </a:r>
          </a:p>
          <a:p>
            <a:r>
              <a:rPr lang="tr-TR" sz="2400" dirty="0" smtClean="0"/>
              <a:t>Sayıştay, İdareler Genel Faaliyet Raporunu, Mahalli İdareler Gemel Faaliyet Raporunu Dış Denetim Sonuçlarını da Dikkate Alarak TBMM gönderir.  </a:t>
            </a:r>
            <a:endParaRPr lang="tr-TR" sz="2400" dirty="0"/>
          </a:p>
        </p:txBody>
      </p:sp>
    </p:spTree>
    <p:extLst>
      <p:ext uri="{BB962C8B-B14F-4D97-AF65-F5344CB8AC3E}">
        <p14:creationId xmlns:p14="http://schemas.microsoft.com/office/powerpoint/2010/main" val="1197195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smtClean="0"/>
              <a:t>Harcama Süreci</a:t>
            </a:r>
            <a:endParaRPr lang="tr-TR"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05959312"/>
              </p:ext>
            </p:extLst>
          </p:nvPr>
        </p:nvGraphicFramePr>
        <p:xfrm>
          <a:off x="457200" y="2276872"/>
          <a:ext cx="8229600" cy="3801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8430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1"/>
          </p:nvPr>
        </p:nvSpPr>
        <p:spPr>
          <a:xfrm>
            <a:off x="457200" y="1628799"/>
            <a:ext cx="4040188" cy="546076"/>
          </a:xfrm>
        </p:spPr>
        <p:txBody>
          <a:bodyPr/>
          <a:lstStyle/>
          <a:p>
            <a:r>
              <a:rPr lang="tr-TR" dirty="0"/>
              <a:t>5018 </a:t>
            </a:r>
            <a:r>
              <a:rPr lang="tr-TR" dirty="0" smtClean="0"/>
              <a:t>Harcama</a:t>
            </a:r>
            <a:endParaRPr lang="tr-TR" dirty="0"/>
          </a:p>
        </p:txBody>
      </p:sp>
      <p:sp>
        <p:nvSpPr>
          <p:cNvPr id="6" name="İçerik Yer Tutucusu 5"/>
          <p:cNvSpPr>
            <a:spLocks noGrp="1"/>
          </p:cNvSpPr>
          <p:nvPr>
            <p:ph sz="half" idx="2"/>
          </p:nvPr>
        </p:nvSpPr>
        <p:spPr/>
        <p:txBody>
          <a:bodyPr>
            <a:normAutofit lnSpcReduction="10000"/>
          </a:bodyPr>
          <a:lstStyle/>
          <a:p>
            <a:r>
              <a:rPr lang="tr-TR" dirty="0"/>
              <a:t>Harcama Yetkisi</a:t>
            </a:r>
          </a:p>
          <a:p>
            <a:pPr lvl="1"/>
            <a:r>
              <a:rPr lang="tr-TR" dirty="0"/>
              <a:t>Harcama Birimi En Üst Yöneticisi,</a:t>
            </a:r>
          </a:p>
          <a:p>
            <a:pPr lvl="1"/>
            <a:r>
              <a:rPr lang="tr-TR" dirty="0"/>
              <a:t>Devir Mümkün.</a:t>
            </a:r>
          </a:p>
          <a:p>
            <a:r>
              <a:rPr lang="tr-TR" dirty="0"/>
              <a:t>Alım Yöntemleri</a:t>
            </a:r>
          </a:p>
          <a:p>
            <a:pPr lvl="2"/>
            <a:r>
              <a:rPr lang="tr-TR" dirty="0"/>
              <a:t>Açık İhale</a:t>
            </a:r>
          </a:p>
          <a:p>
            <a:pPr lvl="2"/>
            <a:r>
              <a:rPr lang="tr-TR" dirty="0"/>
              <a:t>Belirli İstekliler Arası İhale</a:t>
            </a:r>
          </a:p>
          <a:p>
            <a:pPr lvl="2"/>
            <a:r>
              <a:rPr lang="tr-TR" dirty="0"/>
              <a:t>Pazarlık Usulü İhale</a:t>
            </a:r>
          </a:p>
          <a:p>
            <a:r>
              <a:rPr lang="tr-TR" dirty="0"/>
              <a:t>İhalenin Belirlenmesinde Malî Eşikler Bulunur.</a:t>
            </a:r>
          </a:p>
          <a:p>
            <a:r>
              <a:rPr lang="tr-TR" dirty="0"/>
              <a:t>Doğrudan Temin</a:t>
            </a:r>
          </a:p>
          <a:p>
            <a:endParaRPr lang="tr-TR" dirty="0"/>
          </a:p>
        </p:txBody>
      </p:sp>
      <p:sp>
        <p:nvSpPr>
          <p:cNvPr id="7" name="Metin Yer Tutucusu 6"/>
          <p:cNvSpPr>
            <a:spLocks noGrp="1"/>
          </p:cNvSpPr>
          <p:nvPr>
            <p:ph type="body" sz="quarter" idx="3"/>
          </p:nvPr>
        </p:nvSpPr>
        <p:spPr>
          <a:xfrm>
            <a:off x="4645025" y="1628799"/>
            <a:ext cx="4041775" cy="546075"/>
          </a:xfrm>
        </p:spPr>
        <p:txBody>
          <a:bodyPr/>
          <a:lstStyle/>
          <a:p>
            <a:r>
              <a:rPr lang="tr-TR" dirty="0"/>
              <a:t>IPA II </a:t>
            </a:r>
            <a:r>
              <a:rPr lang="tr-TR" dirty="0" smtClean="0"/>
              <a:t>Harcama</a:t>
            </a:r>
            <a:endParaRPr lang="tr-TR" dirty="0"/>
          </a:p>
        </p:txBody>
      </p:sp>
      <p:sp>
        <p:nvSpPr>
          <p:cNvPr id="8" name="İçerik Yer Tutucusu 7"/>
          <p:cNvSpPr>
            <a:spLocks noGrp="1"/>
          </p:cNvSpPr>
          <p:nvPr>
            <p:ph sz="quarter" idx="4"/>
          </p:nvPr>
        </p:nvSpPr>
        <p:spPr>
          <a:xfrm>
            <a:off x="4645025" y="2174875"/>
            <a:ext cx="4041775" cy="3846413"/>
          </a:xfrm>
        </p:spPr>
        <p:txBody>
          <a:bodyPr>
            <a:normAutofit fontScale="92500" lnSpcReduction="10000"/>
          </a:bodyPr>
          <a:lstStyle/>
          <a:p>
            <a:r>
              <a:rPr lang="tr-TR" dirty="0"/>
              <a:t>Harcama </a:t>
            </a:r>
            <a:r>
              <a:rPr lang="tr-TR" dirty="0" smtClean="0"/>
              <a:t>Yetkilisi</a:t>
            </a:r>
            <a:endParaRPr lang="tr-TR" dirty="0"/>
          </a:p>
          <a:p>
            <a:pPr lvl="1"/>
            <a:r>
              <a:rPr lang="tr-TR" dirty="0"/>
              <a:t>Harcama Birimi: Kamu İdaresinde projeye ilişkin işlemlerin yürütüldüğü birim</a:t>
            </a:r>
          </a:p>
          <a:p>
            <a:pPr lvl="1"/>
            <a:r>
              <a:rPr lang="tr-TR" dirty="0"/>
              <a:t>Devir Mümkün.</a:t>
            </a:r>
          </a:p>
          <a:p>
            <a:r>
              <a:rPr lang="tr-TR" dirty="0"/>
              <a:t>Alım Yöntemleri</a:t>
            </a:r>
          </a:p>
          <a:p>
            <a:pPr lvl="2"/>
            <a:r>
              <a:rPr lang="tr-TR" dirty="0"/>
              <a:t>Açık İhale</a:t>
            </a:r>
          </a:p>
          <a:p>
            <a:pPr lvl="2"/>
            <a:r>
              <a:rPr lang="tr-TR" dirty="0"/>
              <a:t>Belirli İstekliler Arası İhale</a:t>
            </a:r>
          </a:p>
          <a:p>
            <a:pPr lvl="2"/>
            <a:r>
              <a:rPr lang="tr-TR" dirty="0"/>
              <a:t>Pazarlık Usulü İhale</a:t>
            </a:r>
          </a:p>
          <a:p>
            <a:r>
              <a:rPr lang="tr-TR" dirty="0"/>
              <a:t>İhalenin Belirlenmesinde Malî Eşikler Bulunur.</a:t>
            </a:r>
          </a:p>
          <a:p>
            <a:r>
              <a:rPr lang="tr-TR" dirty="0"/>
              <a:t>Tek Teklif Usulü</a:t>
            </a:r>
          </a:p>
          <a:p>
            <a:endParaRPr lang="tr-TR" dirty="0"/>
          </a:p>
        </p:txBody>
      </p:sp>
    </p:spTree>
    <p:extLst>
      <p:ext uri="{BB962C8B-B14F-4D97-AF65-F5344CB8AC3E}">
        <p14:creationId xmlns:p14="http://schemas.microsoft.com/office/powerpoint/2010/main" val="1678745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p:cNvSpPr>
            <a:spLocks noGrp="1"/>
          </p:cNvSpPr>
          <p:nvPr>
            <p:ph type="body" idx="1"/>
          </p:nvPr>
        </p:nvSpPr>
        <p:spPr>
          <a:xfrm>
            <a:off x="457200" y="1628799"/>
            <a:ext cx="4040188" cy="546075"/>
          </a:xfrm>
        </p:spPr>
        <p:txBody>
          <a:bodyPr/>
          <a:lstStyle/>
          <a:p>
            <a:r>
              <a:rPr lang="tr-TR" dirty="0"/>
              <a:t>5018 </a:t>
            </a:r>
            <a:r>
              <a:rPr lang="tr-TR" dirty="0" smtClean="0"/>
              <a:t>Harcama</a:t>
            </a:r>
            <a:endParaRPr lang="tr-TR" dirty="0"/>
          </a:p>
        </p:txBody>
      </p:sp>
      <p:sp>
        <p:nvSpPr>
          <p:cNvPr id="9" name="İçerik Yer Tutucusu 8"/>
          <p:cNvSpPr>
            <a:spLocks noGrp="1"/>
          </p:cNvSpPr>
          <p:nvPr>
            <p:ph sz="half" idx="2"/>
          </p:nvPr>
        </p:nvSpPr>
        <p:spPr/>
        <p:txBody>
          <a:bodyPr/>
          <a:lstStyle/>
          <a:p>
            <a:r>
              <a:rPr lang="tr-TR" dirty="0"/>
              <a:t>Seyahat</a:t>
            </a:r>
          </a:p>
          <a:p>
            <a:pPr lvl="1"/>
            <a:r>
              <a:rPr lang="tr-TR" dirty="0"/>
              <a:t>6245 Sayılı Harcırah Kanunu</a:t>
            </a:r>
          </a:p>
          <a:p>
            <a:r>
              <a:rPr lang="tr-TR" dirty="0" smtClean="0"/>
              <a:t>01 Personel Giderleri ve 02 Sosyal Güvenlik Kurumu Primleri</a:t>
            </a:r>
          </a:p>
          <a:p>
            <a:r>
              <a:rPr lang="tr-TR" dirty="0" smtClean="0"/>
              <a:t>İşsizlik sigortası primi ödemesi memurlar ve kamu görevlileri için yapılmamaktadır.</a:t>
            </a:r>
          </a:p>
        </p:txBody>
      </p:sp>
      <p:sp>
        <p:nvSpPr>
          <p:cNvPr id="10" name="Metin Yer Tutucusu 9"/>
          <p:cNvSpPr>
            <a:spLocks noGrp="1"/>
          </p:cNvSpPr>
          <p:nvPr>
            <p:ph type="body" sz="quarter" idx="3"/>
          </p:nvPr>
        </p:nvSpPr>
        <p:spPr>
          <a:xfrm>
            <a:off x="4645025" y="1628799"/>
            <a:ext cx="4041775" cy="546076"/>
          </a:xfrm>
        </p:spPr>
        <p:txBody>
          <a:bodyPr/>
          <a:lstStyle/>
          <a:p>
            <a:r>
              <a:rPr lang="tr-TR" dirty="0"/>
              <a:t>IPA II </a:t>
            </a:r>
            <a:r>
              <a:rPr lang="tr-TR" dirty="0" smtClean="0"/>
              <a:t>Harcama</a:t>
            </a:r>
            <a:endParaRPr lang="tr-TR" dirty="0"/>
          </a:p>
        </p:txBody>
      </p:sp>
      <p:sp>
        <p:nvSpPr>
          <p:cNvPr id="11" name="İçerik Yer Tutucusu 10"/>
          <p:cNvSpPr>
            <a:spLocks noGrp="1"/>
          </p:cNvSpPr>
          <p:nvPr>
            <p:ph sz="quarter" idx="4"/>
          </p:nvPr>
        </p:nvSpPr>
        <p:spPr>
          <a:xfrm>
            <a:off x="4645025" y="2174874"/>
            <a:ext cx="4175447" cy="4134445"/>
          </a:xfrm>
        </p:spPr>
        <p:txBody>
          <a:bodyPr>
            <a:normAutofit fontScale="85000" lnSpcReduction="20000"/>
          </a:bodyPr>
          <a:lstStyle/>
          <a:p>
            <a:r>
              <a:rPr lang="tr-TR" dirty="0"/>
              <a:t>Seyahat</a:t>
            </a:r>
          </a:p>
          <a:p>
            <a:pPr lvl="1"/>
            <a:r>
              <a:rPr lang="tr-TR" dirty="0"/>
              <a:t>Sözleşme Hükümleri (Varsa) (Bütün harcamalar </a:t>
            </a:r>
          </a:p>
          <a:p>
            <a:pPr lvl="2"/>
            <a:r>
              <a:rPr lang="tr-TR" dirty="0"/>
              <a:t>Yurtiçi Seyahatlerde 2 katı</a:t>
            </a:r>
          </a:p>
          <a:p>
            <a:pPr lvl="2"/>
            <a:r>
              <a:rPr lang="tr-TR" dirty="0"/>
              <a:t>Yurtdışı Seyahatler BKK</a:t>
            </a:r>
          </a:p>
          <a:p>
            <a:pPr lvl="2"/>
            <a:r>
              <a:rPr lang="tr-TR" dirty="0"/>
              <a:t>Konaklama fatura tutarını geçmemek kaydıyla 4 katı.</a:t>
            </a:r>
          </a:p>
          <a:p>
            <a:r>
              <a:rPr lang="tr-TR" dirty="0"/>
              <a:t>Personel</a:t>
            </a:r>
            <a:r>
              <a:rPr lang="tr-TR" dirty="0" smtClean="0"/>
              <a:t>, memurlara, diğer kamu görevlerine ve iş sözleşmesi ile çalıştırılacak personele ücretler, sigorta primleri ile işsizlik sigorta primleri işveren hissesi proje kaynaklarından karşılanır ve özel hesapları tutan muhasebe birimi tarafından ödenir.</a:t>
            </a:r>
            <a:endParaRPr lang="tr-TR" dirty="0"/>
          </a:p>
          <a:p>
            <a:endParaRPr lang="tr-TR" dirty="0"/>
          </a:p>
        </p:txBody>
      </p:sp>
      <p:sp>
        <p:nvSpPr>
          <p:cNvPr id="12" name="Dikdörtgen Belirtme Çizgisi 11"/>
          <p:cNvSpPr/>
          <p:nvPr/>
        </p:nvSpPr>
        <p:spPr>
          <a:xfrm>
            <a:off x="1115616" y="5157192"/>
            <a:ext cx="1440160" cy="1296144"/>
          </a:xfrm>
          <a:prstGeom prst="wedgeRectCallout">
            <a:avLst>
              <a:gd name="adj1" fmla="val -55225"/>
              <a:gd name="adj2" fmla="val -167514"/>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Analitik Bütçe Sınıflandırma Kodları</a:t>
            </a:r>
            <a:endParaRPr lang="tr-TR" dirty="0">
              <a:solidFill>
                <a:schemeClr val="tx1"/>
              </a:solidFill>
            </a:endParaRPr>
          </a:p>
        </p:txBody>
      </p:sp>
    </p:spTree>
    <p:extLst>
      <p:ext uri="{BB962C8B-B14F-4D97-AF65-F5344CB8AC3E}">
        <p14:creationId xmlns:p14="http://schemas.microsoft.com/office/powerpoint/2010/main" val="289439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1"/>
          </p:nvPr>
        </p:nvSpPr>
        <p:spPr/>
        <p:txBody>
          <a:bodyPr/>
          <a:lstStyle/>
          <a:p>
            <a:r>
              <a:rPr lang="tr-TR" dirty="0" smtClean="0"/>
              <a:t>5018 Harcama</a:t>
            </a:r>
            <a:endParaRPr lang="tr-TR" dirty="0"/>
          </a:p>
        </p:txBody>
      </p:sp>
      <p:sp>
        <p:nvSpPr>
          <p:cNvPr id="6" name="İçerik Yer Tutucusu 5"/>
          <p:cNvSpPr>
            <a:spLocks noGrp="1"/>
          </p:cNvSpPr>
          <p:nvPr>
            <p:ph sz="half" idx="2"/>
          </p:nvPr>
        </p:nvSpPr>
        <p:spPr/>
        <p:txBody>
          <a:bodyPr>
            <a:normAutofit fontScale="92500" lnSpcReduction="20000"/>
          </a:bodyPr>
          <a:lstStyle/>
          <a:p>
            <a:r>
              <a:rPr lang="tr-TR" dirty="0" smtClean="0"/>
              <a:t>Mal ve Hizmet Alımı</a:t>
            </a:r>
            <a:endParaRPr lang="tr-TR" sz="2400" dirty="0" smtClean="0"/>
          </a:p>
          <a:p>
            <a:pPr lvl="1"/>
            <a:r>
              <a:rPr lang="tr-TR" dirty="0" smtClean="0"/>
              <a:t>Avans mutemedi ile ancak ivedi ve zorunlu hallerde alım yapılabilir.</a:t>
            </a:r>
          </a:p>
          <a:p>
            <a:pPr lvl="2"/>
            <a:r>
              <a:rPr lang="tr-TR" dirty="0" smtClean="0"/>
              <a:t>B.Ş.B limit 97.008 TL</a:t>
            </a:r>
          </a:p>
          <a:p>
            <a:pPr lvl="2"/>
            <a:r>
              <a:rPr lang="tr-TR" dirty="0" smtClean="0"/>
              <a:t>Diğer limit 32.316 TL</a:t>
            </a:r>
          </a:p>
          <a:p>
            <a:pPr lvl="2"/>
            <a:r>
              <a:rPr lang="tr-TR" dirty="0" smtClean="0"/>
              <a:t>Ödeme emri belgesine piyasa fiyatı araştırma tutanağı, onay, karar, fatura ve muayene kabul komisyon tutanağı bağlanır.</a:t>
            </a:r>
          </a:p>
          <a:p>
            <a:pPr lvl="1"/>
            <a:r>
              <a:rPr lang="tr-TR" dirty="0" smtClean="0"/>
              <a:t>Eşik değerin üzerinde alımlar için, 4734 sayılı Kamu İhale Kanunu hükümleri uygulanır.</a:t>
            </a:r>
          </a:p>
          <a:p>
            <a:pPr lvl="1"/>
            <a:endParaRPr lang="tr-TR" dirty="0"/>
          </a:p>
        </p:txBody>
      </p:sp>
      <p:sp>
        <p:nvSpPr>
          <p:cNvPr id="7" name="Metin Yer Tutucusu 6"/>
          <p:cNvSpPr>
            <a:spLocks noGrp="1"/>
          </p:cNvSpPr>
          <p:nvPr>
            <p:ph type="body" sz="quarter" idx="3"/>
          </p:nvPr>
        </p:nvSpPr>
        <p:spPr/>
        <p:txBody>
          <a:bodyPr/>
          <a:lstStyle/>
          <a:p>
            <a:r>
              <a:rPr lang="tr-TR" dirty="0" smtClean="0"/>
              <a:t>IPA II Harcama</a:t>
            </a:r>
            <a:endParaRPr lang="tr-TR" dirty="0"/>
          </a:p>
        </p:txBody>
      </p:sp>
      <p:sp>
        <p:nvSpPr>
          <p:cNvPr id="8" name="İçerik Yer Tutucusu 7"/>
          <p:cNvSpPr>
            <a:spLocks noGrp="1"/>
          </p:cNvSpPr>
          <p:nvPr>
            <p:ph sz="quarter" idx="4"/>
          </p:nvPr>
        </p:nvSpPr>
        <p:spPr/>
        <p:txBody>
          <a:bodyPr>
            <a:normAutofit fontScale="85000" lnSpcReduction="10000"/>
          </a:bodyPr>
          <a:lstStyle/>
          <a:p>
            <a:r>
              <a:rPr lang="tr-TR" dirty="0" smtClean="0"/>
              <a:t>Mal ve Hizmet Alımı</a:t>
            </a:r>
          </a:p>
          <a:p>
            <a:pPr lvl="1"/>
            <a:r>
              <a:rPr lang="tr-TR" dirty="0" smtClean="0"/>
              <a:t>Proje mutemedi aracılığıyla avans verilmek suretiyle alınabilir.</a:t>
            </a:r>
          </a:p>
          <a:p>
            <a:pPr lvl="1"/>
            <a:r>
              <a:rPr lang="tr-TR" dirty="0" smtClean="0"/>
              <a:t>150.000 TL’ye kadar doğrudan temin ile alım yapılabilir.</a:t>
            </a:r>
          </a:p>
          <a:p>
            <a:pPr lvl="1"/>
            <a:r>
              <a:rPr lang="tr-TR" dirty="0" smtClean="0"/>
              <a:t>Proje yürütücüsünün ödeme talimatına piyasa </a:t>
            </a:r>
            <a:r>
              <a:rPr lang="tr-TR" dirty="0"/>
              <a:t>fiyatı araştırma tutanağı, onay, karar, fatura ve muayene kabul komisyon tutanağı bağlanır</a:t>
            </a:r>
            <a:r>
              <a:rPr lang="tr-TR" dirty="0" smtClean="0"/>
              <a:t>.</a:t>
            </a:r>
          </a:p>
          <a:p>
            <a:pPr lvl="1"/>
            <a:r>
              <a:rPr lang="tr-TR" dirty="0" smtClean="0"/>
              <a:t>Eşik değerin üzerindeki alımlar için PRAG ihale sürecinde öngörülen ihale hükümleri uygulanır.</a:t>
            </a:r>
            <a:endParaRPr lang="tr-TR" dirty="0"/>
          </a:p>
          <a:p>
            <a:pPr lvl="1"/>
            <a:endParaRPr lang="tr-TR" dirty="0" smtClean="0"/>
          </a:p>
        </p:txBody>
      </p:sp>
    </p:spTree>
    <p:extLst>
      <p:ext uri="{BB962C8B-B14F-4D97-AF65-F5344CB8AC3E}">
        <p14:creationId xmlns:p14="http://schemas.microsoft.com/office/powerpoint/2010/main" val="26579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7200" y="1628799"/>
            <a:ext cx="4040188" cy="546075"/>
          </a:xfrm>
        </p:spPr>
        <p:txBody>
          <a:bodyPr/>
          <a:lstStyle/>
          <a:p>
            <a:r>
              <a:rPr lang="tr-TR" dirty="0"/>
              <a:t>5018 </a:t>
            </a:r>
            <a:r>
              <a:rPr lang="tr-TR" dirty="0" smtClean="0"/>
              <a:t>Denetim</a:t>
            </a:r>
            <a:endParaRPr lang="tr-TR" dirty="0"/>
          </a:p>
        </p:txBody>
      </p:sp>
      <p:sp>
        <p:nvSpPr>
          <p:cNvPr id="4" name="İçerik Yer Tutucusu 3"/>
          <p:cNvSpPr>
            <a:spLocks noGrp="1"/>
          </p:cNvSpPr>
          <p:nvPr>
            <p:ph sz="half" idx="2"/>
          </p:nvPr>
        </p:nvSpPr>
        <p:spPr/>
        <p:txBody>
          <a:bodyPr/>
          <a:lstStyle/>
          <a:p>
            <a:r>
              <a:rPr lang="tr-TR" dirty="0"/>
              <a:t>Harcama Öncesi Denetim</a:t>
            </a:r>
          </a:p>
          <a:p>
            <a:pPr lvl="1"/>
            <a:r>
              <a:rPr lang="tr-TR" dirty="0"/>
              <a:t>Ön Mali Kontrol</a:t>
            </a:r>
          </a:p>
          <a:p>
            <a:pPr lvl="1"/>
            <a:r>
              <a:rPr lang="tr-TR" dirty="0"/>
              <a:t>İç Denetim</a:t>
            </a:r>
          </a:p>
          <a:p>
            <a:r>
              <a:rPr lang="tr-TR" dirty="0"/>
              <a:t>Harcama Sonrası Denetim</a:t>
            </a:r>
          </a:p>
          <a:p>
            <a:pPr lvl="1"/>
            <a:r>
              <a:rPr lang="tr-TR" dirty="0"/>
              <a:t>Sayıştay</a:t>
            </a:r>
          </a:p>
          <a:p>
            <a:pPr marL="0" indent="0">
              <a:buNone/>
            </a:pPr>
            <a:endParaRPr lang="tr-TR" dirty="0" smtClean="0"/>
          </a:p>
        </p:txBody>
      </p:sp>
      <p:sp>
        <p:nvSpPr>
          <p:cNvPr id="5" name="Metin Yer Tutucusu 4"/>
          <p:cNvSpPr>
            <a:spLocks noGrp="1"/>
          </p:cNvSpPr>
          <p:nvPr>
            <p:ph type="body" sz="quarter" idx="3"/>
          </p:nvPr>
        </p:nvSpPr>
        <p:spPr>
          <a:xfrm>
            <a:off x="4645025" y="1628799"/>
            <a:ext cx="4041775" cy="546076"/>
          </a:xfrm>
        </p:spPr>
        <p:txBody>
          <a:bodyPr/>
          <a:lstStyle/>
          <a:p>
            <a:r>
              <a:rPr lang="tr-TR" dirty="0"/>
              <a:t>IPA II </a:t>
            </a:r>
            <a:r>
              <a:rPr lang="tr-TR" dirty="0" smtClean="0"/>
              <a:t>Denetim</a:t>
            </a:r>
            <a:endParaRPr lang="tr-TR" dirty="0"/>
          </a:p>
        </p:txBody>
      </p:sp>
      <p:sp>
        <p:nvSpPr>
          <p:cNvPr id="6" name="İçerik Yer Tutucusu 5"/>
          <p:cNvSpPr>
            <a:spLocks noGrp="1"/>
          </p:cNvSpPr>
          <p:nvPr>
            <p:ph sz="quarter" idx="4"/>
          </p:nvPr>
        </p:nvSpPr>
        <p:spPr>
          <a:xfrm>
            <a:off x="4645025" y="2174875"/>
            <a:ext cx="4041775" cy="3846413"/>
          </a:xfrm>
        </p:spPr>
        <p:txBody>
          <a:bodyPr>
            <a:normAutofit fontScale="92500" lnSpcReduction="20000"/>
          </a:bodyPr>
          <a:lstStyle/>
          <a:p>
            <a:r>
              <a:rPr lang="tr-TR" dirty="0"/>
              <a:t>Harcama Öncesi Denetim</a:t>
            </a:r>
          </a:p>
          <a:p>
            <a:pPr lvl="1"/>
            <a:r>
              <a:rPr lang="tr-TR" dirty="0"/>
              <a:t>Ön Mali Kontrol</a:t>
            </a:r>
          </a:p>
          <a:p>
            <a:pPr lvl="1"/>
            <a:r>
              <a:rPr lang="tr-TR" dirty="0"/>
              <a:t>İç Denetim</a:t>
            </a:r>
          </a:p>
          <a:p>
            <a:r>
              <a:rPr lang="tr-TR" dirty="0"/>
              <a:t>Harcama Sonrası Denetim</a:t>
            </a:r>
          </a:p>
          <a:p>
            <a:pPr lvl="1"/>
            <a:r>
              <a:rPr lang="tr-TR" dirty="0"/>
              <a:t>Hazine Kontrolörleri</a:t>
            </a:r>
          </a:p>
          <a:p>
            <a:pPr lvl="2"/>
            <a:r>
              <a:rPr lang="tr-TR" dirty="0"/>
              <a:t>Yıllık mali raporların veya beyannamelerin ve temel yıllık hesapların eksiksiz, doğru ve gerçek olduğunun</a:t>
            </a:r>
          </a:p>
          <a:p>
            <a:pPr lvl="2"/>
            <a:r>
              <a:rPr lang="tr-TR" dirty="0"/>
              <a:t>Yönetim, kontrol ve gözetim sistemlerinin verimli ve etkin işlediğinin</a:t>
            </a:r>
          </a:p>
          <a:p>
            <a:pPr lvl="2"/>
            <a:r>
              <a:rPr lang="tr-TR" dirty="0"/>
              <a:t>Temel işlemlerin hukuka ve usule uygun olduğunun doğrulanmasını amaçlar</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763819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xmlns="" id="{3964F783-94BF-B94C-A502-45B2506AED1F}"/>
              </a:ext>
            </a:extLst>
          </p:cNvPr>
          <p:cNvSpPr txBox="1">
            <a:spLocks/>
          </p:cNvSpPr>
          <p:nvPr/>
        </p:nvSpPr>
        <p:spPr>
          <a:xfrm>
            <a:off x="689687" y="1988841"/>
            <a:ext cx="7772400" cy="29523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smtClean="0"/>
              <a:t>Öz </a:t>
            </a:r>
            <a:r>
              <a:rPr lang="tr-TR" sz="4500" b="1" dirty="0"/>
              <a:t>Değerlendirme Formunu doldurmak için: </a:t>
            </a:r>
          </a:p>
          <a:p>
            <a:pPr>
              <a:lnSpc>
                <a:spcPct val="150000"/>
              </a:lnSpc>
            </a:pPr>
            <a:r>
              <a:rPr lang="tr-TR" sz="4500" b="1" dirty="0"/>
              <a:t>10 Dakika</a:t>
            </a:r>
            <a:endParaRPr lang="tr-TR" sz="4500" dirty="0">
              <a:latin typeface="Franklin Gothic Heavy" panose="020B0903020102020204" pitchFamily="34" charset="0"/>
            </a:endParaRPr>
          </a:p>
        </p:txBody>
      </p:sp>
    </p:spTree>
    <p:extLst>
      <p:ext uri="{BB962C8B-B14F-4D97-AF65-F5344CB8AC3E}">
        <p14:creationId xmlns:p14="http://schemas.microsoft.com/office/powerpoint/2010/main" val="196468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1"/>
          </p:nvPr>
        </p:nvSpPr>
        <p:spPr/>
        <p:txBody>
          <a:bodyPr/>
          <a:lstStyle/>
          <a:p>
            <a:r>
              <a:rPr lang="tr-TR" dirty="0" smtClean="0"/>
              <a:t>5018 Harcama</a:t>
            </a:r>
            <a:endParaRPr lang="tr-TR" dirty="0"/>
          </a:p>
        </p:txBody>
      </p:sp>
      <p:sp>
        <p:nvSpPr>
          <p:cNvPr id="6" name="İçerik Yer Tutucusu 5"/>
          <p:cNvSpPr>
            <a:spLocks noGrp="1"/>
          </p:cNvSpPr>
          <p:nvPr>
            <p:ph sz="half" idx="2"/>
          </p:nvPr>
        </p:nvSpPr>
        <p:spPr/>
        <p:txBody>
          <a:bodyPr>
            <a:normAutofit fontScale="92500" lnSpcReduction="20000"/>
          </a:bodyPr>
          <a:lstStyle/>
          <a:p>
            <a:r>
              <a:rPr lang="tr-TR" sz="2400" dirty="0" smtClean="0"/>
              <a:t>Avans</a:t>
            </a:r>
          </a:p>
          <a:p>
            <a:pPr lvl="1"/>
            <a:r>
              <a:rPr lang="tr-TR" dirty="0" smtClean="0"/>
              <a:t>Harcama yetkilisi  talimatıyla, </a:t>
            </a:r>
            <a:r>
              <a:rPr lang="tr-TR" u="sng" dirty="0" smtClean="0"/>
              <a:t>ivedi ve zorunlu haller için</a:t>
            </a:r>
            <a:r>
              <a:rPr lang="tr-TR" dirty="0" smtClean="0"/>
              <a:t> mutemet vasıtasıyla,</a:t>
            </a:r>
          </a:p>
          <a:p>
            <a:pPr lvl="1"/>
            <a:r>
              <a:rPr lang="tr-TR" dirty="0" smtClean="0"/>
              <a:t>Merkezi Yönetim Bütçe Kanununda gösterilen miktar ile sınırlı,</a:t>
            </a:r>
          </a:p>
          <a:p>
            <a:pPr lvl="1"/>
            <a:r>
              <a:rPr lang="tr-TR" dirty="0" smtClean="0"/>
              <a:t>Harcama Yetkilisi, avans kullanamaz,</a:t>
            </a:r>
          </a:p>
          <a:p>
            <a:pPr lvl="1"/>
            <a:r>
              <a:rPr lang="tr-TR" dirty="0" smtClean="0"/>
              <a:t>İşlemin gerçekleşmesinden sonra kanıtlayıcı belgelerle 1 ay içinde kapatılmak zorundadır.</a:t>
            </a:r>
          </a:p>
          <a:p>
            <a:pPr lvl="1"/>
            <a:endParaRPr lang="tr-TR" dirty="0"/>
          </a:p>
        </p:txBody>
      </p:sp>
      <p:sp>
        <p:nvSpPr>
          <p:cNvPr id="7" name="Metin Yer Tutucusu 6"/>
          <p:cNvSpPr>
            <a:spLocks noGrp="1"/>
          </p:cNvSpPr>
          <p:nvPr>
            <p:ph type="body" sz="quarter" idx="3"/>
          </p:nvPr>
        </p:nvSpPr>
        <p:spPr/>
        <p:txBody>
          <a:bodyPr/>
          <a:lstStyle/>
          <a:p>
            <a:r>
              <a:rPr lang="tr-TR" dirty="0" smtClean="0"/>
              <a:t>IPA II Harcama</a:t>
            </a:r>
            <a:endParaRPr lang="tr-TR" dirty="0"/>
          </a:p>
        </p:txBody>
      </p:sp>
      <p:sp>
        <p:nvSpPr>
          <p:cNvPr id="8" name="İçerik Yer Tutucusu 7"/>
          <p:cNvSpPr>
            <a:spLocks noGrp="1"/>
          </p:cNvSpPr>
          <p:nvPr>
            <p:ph sz="quarter" idx="4"/>
          </p:nvPr>
        </p:nvSpPr>
        <p:spPr/>
        <p:txBody>
          <a:bodyPr/>
          <a:lstStyle/>
          <a:p>
            <a:r>
              <a:rPr lang="tr-TR" dirty="0" smtClean="0"/>
              <a:t>Avans</a:t>
            </a:r>
          </a:p>
          <a:p>
            <a:pPr lvl="1"/>
            <a:r>
              <a:rPr lang="tr-TR" dirty="0" smtClean="0"/>
              <a:t>Proje yürütücüsünün (Harcama yetkilisi) talimatıyla avans Mutemedi vasıtasıyla,</a:t>
            </a:r>
          </a:p>
          <a:p>
            <a:pPr lvl="1"/>
            <a:r>
              <a:rPr lang="tr-TR" dirty="0" smtClean="0"/>
              <a:t>Sınırsız,</a:t>
            </a:r>
          </a:p>
          <a:p>
            <a:pPr lvl="1"/>
            <a:r>
              <a:rPr lang="tr-TR" dirty="0" smtClean="0"/>
              <a:t>Proje yürütücüsü (Harcama Yetkilisi) kendisi de avans kullanabilir,</a:t>
            </a:r>
          </a:p>
          <a:p>
            <a:pPr lvl="1"/>
            <a:endParaRPr lang="tr-TR" dirty="0" smtClean="0"/>
          </a:p>
          <a:p>
            <a:pPr lvl="1"/>
            <a:endParaRPr lang="tr-TR" dirty="0" smtClean="0"/>
          </a:p>
          <a:p>
            <a:pPr lvl="1"/>
            <a:endParaRPr lang="tr-TR" dirty="0" smtClean="0"/>
          </a:p>
        </p:txBody>
      </p:sp>
    </p:spTree>
    <p:extLst>
      <p:ext uri="{BB962C8B-B14F-4D97-AF65-F5344CB8AC3E}">
        <p14:creationId xmlns:p14="http://schemas.microsoft.com/office/powerpoint/2010/main" val="155309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7200" y="1628799"/>
            <a:ext cx="4040188" cy="546076"/>
          </a:xfrm>
        </p:spPr>
        <p:txBody>
          <a:bodyPr/>
          <a:lstStyle/>
          <a:p>
            <a:r>
              <a:rPr lang="tr-TR" dirty="0" smtClean="0"/>
              <a:t>5018 Vergi Muafiyeti</a:t>
            </a:r>
            <a:endParaRPr lang="tr-TR" dirty="0"/>
          </a:p>
        </p:txBody>
      </p:sp>
      <p:sp>
        <p:nvSpPr>
          <p:cNvPr id="4" name="İçerik Yer Tutucusu 3"/>
          <p:cNvSpPr>
            <a:spLocks noGrp="1"/>
          </p:cNvSpPr>
          <p:nvPr>
            <p:ph sz="half" idx="2"/>
          </p:nvPr>
        </p:nvSpPr>
        <p:spPr/>
        <p:txBody>
          <a:bodyPr/>
          <a:lstStyle/>
          <a:p>
            <a:r>
              <a:rPr lang="tr-TR" dirty="0" smtClean="0"/>
              <a:t>İlgili kanunlarda yer alan (varsa) muafiyet ve istisnalar.</a:t>
            </a:r>
            <a:endParaRPr lang="tr-TR" dirty="0"/>
          </a:p>
        </p:txBody>
      </p:sp>
      <p:sp>
        <p:nvSpPr>
          <p:cNvPr id="5" name="Metin Yer Tutucusu 4"/>
          <p:cNvSpPr>
            <a:spLocks noGrp="1"/>
          </p:cNvSpPr>
          <p:nvPr>
            <p:ph type="body" sz="quarter" idx="3"/>
          </p:nvPr>
        </p:nvSpPr>
        <p:spPr>
          <a:xfrm>
            <a:off x="4645025" y="1628799"/>
            <a:ext cx="4041775" cy="546075"/>
          </a:xfrm>
        </p:spPr>
        <p:txBody>
          <a:bodyPr/>
          <a:lstStyle/>
          <a:p>
            <a:r>
              <a:rPr lang="tr-TR" dirty="0" smtClean="0"/>
              <a:t>IPA II Vergi Muafiyeti</a:t>
            </a:r>
            <a:endParaRPr lang="tr-TR" dirty="0"/>
          </a:p>
        </p:txBody>
      </p:sp>
      <p:sp>
        <p:nvSpPr>
          <p:cNvPr id="6" name="İçerik Yer Tutucusu 5"/>
          <p:cNvSpPr>
            <a:spLocks noGrp="1"/>
          </p:cNvSpPr>
          <p:nvPr>
            <p:ph sz="quarter" idx="4"/>
          </p:nvPr>
        </p:nvSpPr>
        <p:spPr/>
        <p:txBody>
          <a:bodyPr>
            <a:normAutofit fontScale="70000" lnSpcReduction="20000"/>
          </a:bodyPr>
          <a:lstStyle/>
          <a:p>
            <a:r>
              <a:rPr lang="tr-TR" dirty="0" smtClean="0"/>
              <a:t>KDV İstisna ve Muafiyeti</a:t>
            </a:r>
          </a:p>
          <a:p>
            <a:pPr lvl="1"/>
            <a:r>
              <a:rPr lang="tr-TR" dirty="0" smtClean="0"/>
              <a:t>Birlik yüklenicileri, Birlik Sözleşmesi kapsamında sunulan mal veya tedarik edilen mal veya yapılan iş için KDV’den muaftır (R.G. 13.02.2016/29623).</a:t>
            </a:r>
          </a:p>
          <a:p>
            <a:pPr lvl="1"/>
            <a:r>
              <a:rPr lang="tr-TR" dirty="0" smtClean="0"/>
              <a:t>KDV Sertifikası bütçesi 4 milyon Avrodan az olanlar Vergi Dairesi Başkanlığı’na, 4 milyon Avrodan fazla olanlar Gelir İdaresi Başkanlığı’na başvuracaklardır.</a:t>
            </a:r>
          </a:p>
          <a:p>
            <a:r>
              <a:rPr lang="tr-TR" dirty="0" smtClean="0"/>
              <a:t>Damga Vergisi, Birlik Sözleşmesi, Birlik Yüklenicileri ve Tedarikçiler arasında imzalanan mal, hizmet alımı ve iş sözleşmeleri, Birlik Yüklenicileri ile çalışanları veya sözleşmeli uzmanlar arasında imzalanan sözleşmeler damga vergisinden muaftır.</a:t>
            </a:r>
            <a:endParaRPr lang="tr-TR" dirty="0"/>
          </a:p>
        </p:txBody>
      </p:sp>
    </p:spTree>
    <p:extLst>
      <p:ext uri="{BB962C8B-B14F-4D97-AF65-F5344CB8AC3E}">
        <p14:creationId xmlns:p14="http://schemas.microsoft.com/office/powerpoint/2010/main" val="39595445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idx="1"/>
          </p:nvPr>
        </p:nvSpPr>
        <p:spPr>
          <a:xfrm>
            <a:off x="457200" y="1628799"/>
            <a:ext cx="4040188" cy="546075"/>
          </a:xfrm>
        </p:spPr>
        <p:txBody>
          <a:bodyPr/>
          <a:lstStyle/>
          <a:p>
            <a:r>
              <a:rPr lang="tr-TR" dirty="0"/>
              <a:t>5018 Kamu </a:t>
            </a:r>
            <a:r>
              <a:rPr lang="tr-TR" dirty="0" smtClean="0"/>
              <a:t>Zararı</a:t>
            </a:r>
            <a:endParaRPr lang="tr-TR" dirty="0"/>
          </a:p>
        </p:txBody>
      </p:sp>
      <p:sp>
        <p:nvSpPr>
          <p:cNvPr id="8" name="Content Placeholder 7"/>
          <p:cNvSpPr>
            <a:spLocks noGrp="1"/>
          </p:cNvSpPr>
          <p:nvPr>
            <p:ph sz="half" idx="2"/>
          </p:nvPr>
        </p:nvSpPr>
        <p:spPr>
          <a:xfrm>
            <a:off x="457200" y="2174875"/>
            <a:ext cx="4040188" cy="3414365"/>
          </a:xfrm>
        </p:spPr>
        <p:txBody>
          <a:bodyPr>
            <a:normAutofit lnSpcReduction="10000"/>
          </a:bodyPr>
          <a:lstStyle/>
          <a:p>
            <a:r>
              <a:rPr lang="tr-TR" dirty="0"/>
              <a:t>Tespit: İdare, İç Denetçi, Sayıştay</a:t>
            </a:r>
          </a:p>
          <a:p>
            <a:r>
              <a:rPr lang="tr-TR" dirty="0"/>
              <a:t>İnceleme, Araştırma ve Soruşturma: İdare, İç Denetçi, Sayıştay.</a:t>
            </a:r>
          </a:p>
          <a:p>
            <a:r>
              <a:rPr lang="tr-TR" dirty="0"/>
              <a:t>Sonuç: Kamu zararının kesinleşmesine bağlı olarak, faiziyle birlikte tahsilat ve TCK</a:t>
            </a:r>
            <a:r>
              <a:rPr lang="tr-TR" dirty="0" smtClean="0"/>
              <a:t>.</a:t>
            </a:r>
            <a:endParaRPr lang="tr-TR" dirty="0"/>
          </a:p>
        </p:txBody>
      </p:sp>
      <p:sp>
        <p:nvSpPr>
          <p:cNvPr id="3" name="Metin Yer Tutucusu 2"/>
          <p:cNvSpPr>
            <a:spLocks noGrp="1"/>
          </p:cNvSpPr>
          <p:nvPr>
            <p:ph type="body" sz="quarter" idx="3"/>
          </p:nvPr>
        </p:nvSpPr>
        <p:spPr>
          <a:xfrm>
            <a:off x="4645025" y="1628799"/>
            <a:ext cx="4041775" cy="546076"/>
          </a:xfrm>
        </p:spPr>
        <p:txBody>
          <a:bodyPr/>
          <a:lstStyle/>
          <a:p>
            <a:r>
              <a:rPr lang="tr-TR" dirty="0"/>
              <a:t>IPA II Kamu </a:t>
            </a:r>
            <a:r>
              <a:rPr lang="tr-TR" dirty="0" smtClean="0"/>
              <a:t>Zararı</a:t>
            </a:r>
            <a:endParaRPr lang="tr-TR" dirty="0"/>
          </a:p>
        </p:txBody>
      </p:sp>
      <p:sp>
        <p:nvSpPr>
          <p:cNvPr id="4" name="İçerik Yer Tutucusu 3"/>
          <p:cNvSpPr>
            <a:spLocks noGrp="1"/>
          </p:cNvSpPr>
          <p:nvPr>
            <p:ph sz="quarter" idx="4"/>
          </p:nvPr>
        </p:nvSpPr>
        <p:spPr>
          <a:xfrm>
            <a:off x="4645025" y="2174875"/>
            <a:ext cx="4041775" cy="3486373"/>
          </a:xfrm>
        </p:spPr>
        <p:txBody>
          <a:bodyPr>
            <a:normAutofit fontScale="92500" lnSpcReduction="20000"/>
          </a:bodyPr>
          <a:lstStyle/>
          <a:p>
            <a:r>
              <a:rPr lang="tr-TR" dirty="0"/>
              <a:t>Tespit: Proje Yürütücüsü, İç Denetçi, Hazine Kontrolörleri</a:t>
            </a:r>
          </a:p>
          <a:p>
            <a:pPr marL="342900" lvl="1" indent="-342900">
              <a:buFont typeface="Arial" panose="020B0604020202020204" pitchFamily="34" charset="0"/>
              <a:buChar char="•"/>
            </a:pPr>
            <a:r>
              <a:rPr lang="tr-TR" sz="2400" dirty="0"/>
              <a:t>İnceleme, Araştırma ve Soruşturma: Devlet Denetleme Kurulu (AFCOS-Sahtecilikle Mücadele Koordinasyon Birimi, OLAF).</a:t>
            </a:r>
          </a:p>
          <a:p>
            <a:pPr marL="342900" lvl="1" indent="-342900">
              <a:buFont typeface="Arial" panose="020B0604020202020204" pitchFamily="34" charset="0"/>
              <a:buChar char="•"/>
            </a:pPr>
            <a:r>
              <a:rPr lang="tr-TR" sz="2400" dirty="0"/>
              <a:t>Sonuç: AB Süreçleri + Türkiye.</a:t>
            </a:r>
          </a:p>
          <a:p>
            <a:endParaRPr lang="tr-TR" dirty="0"/>
          </a:p>
        </p:txBody>
      </p:sp>
      <p:sp>
        <p:nvSpPr>
          <p:cNvPr id="9" name="Dikdörtgen Belirtme Çizgisi 8"/>
          <p:cNvSpPr/>
          <p:nvPr/>
        </p:nvSpPr>
        <p:spPr>
          <a:xfrm>
            <a:off x="1331640" y="4005064"/>
            <a:ext cx="5328592" cy="1584176"/>
          </a:xfrm>
          <a:prstGeom prst="wedgeRectCallout">
            <a:avLst>
              <a:gd name="adj1" fmla="val -36648"/>
              <a:gd name="adj2" fmla="val -172249"/>
            </a:avLst>
          </a:prstGeom>
          <a:solidFill>
            <a:schemeClr val="accent3">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Kamu zararı; kamu görevlilerinin kasıt, kusur veya ihmallerinden kaynaklanan mevzuata aykırı karar, işlem veya eylemleri sonucunda kamu kaynağında artışa engel veya eksilmeye neden olunmasıdır</a:t>
            </a:r>
          </a:p>
        </p:txBody>
      </p:sp>
      <p:sp>
        <p:nvSpPr>
          <p:cNvPr id="5" name="Metin kutusu 4"/>
          <p:cNvSpPr txBox="1"/>
          <p:nvPr/>
        </p:nvSpPr>
        <p:spPr>
          <a:xfrm>
            <a:off x="2502054" y="5488985"/>
            <a:ext cx="4392488" cy="646331"/>
          </a:xfrm>
          <a:prstGeom prst="rect">
            <a:avLst/>
          </a:prstGeom>
          <a:noFill/>
        </p:spPr>
        <p:txBody>
          <a:bodyPr wrap="square" rtlCol="0">
            <a:spAutoFit/>
          </a:bodyPr>
          <a:lstStyle/>
          <a:p>
            <a:r>
              <a:rPr lang="tr-TR" dirty="0" smtClean="0"/>
              <a:t>Cumhurbaşkanlığı Genelgesi mi, yoksa Cumhurbaşkanlığı KHK mi olmalı?</a:t>
            </a:r>
            <a:endParaRPr lang="tr-TR" dirty="0"/>
          </a:p>
        </p:txBody>
      </p:sp>
    </p:spTree>
    <p:extLst>
      <p:ext uri="{BB962C8B-B14F-4D97-AF65-F5344CB8AC3E}">
        <p14:creationId xmlns:p14="http://schemas.microsoft.com/office/powerpoint/2010/main" val="343707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xmlns="" id="{3964F783-94BF-B94C-A502-45B2506AED1F}"/>
              </a:ext>
            </a:extLst>
          </p:cNvPr>
          <p:cNvSpPr txBox="1">
            <a:spLocks/>
          </p:cNvSpPr>
          <p:nvPr/>
        </p:nvSpPr>
        <p:spPr>
          <a:xfrm>
            <a:off x="395536" y="1988841"/>
            <a:ext cx="8352928" cy="29523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smtClean="0"/>
              <a:t>Eğitim </a:t>
            </a:r>
            <a:r>
              <a:rPr lang="tr-TR" sz="4500" b="1" dirty="0"/>
              <a:t>Sonrası Değerlendirme Anketini doldurmak için:</a:t>
            </a:r>
            <a:endParaRPr lang="tr-TR" sz="4500" dirty="0">
              <a:latin typeface="Franklin Gothic Heavy" panose="020B0903020102020204" pitchFamily="34" charset="0"/>
            </a:endParaRPr>
          </a:p>
          <a:p>
            <a:pPr>
              <a:lnSpc>
                <a:spcPct val="150000"/>
              </a:lnSpc>
            </a:pPr>
            <a:r>
              <a:rPr lang="tr-TR" sz="4500" b="1" dirty="0"/>
              <a:t>10 Dakika</a:t>
            </a:r>
          </a:p>
        </p:txBody>
      </p:sp>
    </p:spTree>
    <p:extLst>
      <p:ext uri="{BB962C8B-B14F-4D97-AF65-F5344CB8AC3E}">
        <p14:creationId xmlns:p14="http://schemas.microsoft.com/office/powerpoint/2010/main" val="26121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xmlns="" id="{1B6737E7-6FD9-7A4B-AB8C-8C38C9157C54}"/>
              </a:ext>
            </a:extLst>
          </p:cNvPr>
          <p:cNvSpPr txBox="1">
            <a:spLocks/>
          </p:cNvSpPr>
          <p:nvPr/>
        </p:nvSpPr>
        <p:spPr>
          <a:xfrm>
            <a:off x="693060" y="1886967"/>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a:t>Teşekkürler!</a:t>
            </a:r>
            <a:endParaRPr lang="tr-TR" sz="4500" dirty="0">
              <a:latin typeface="Franklin Gothic Heavy" panose="020B0903020102020204" pitchFamily="34" charset="0"/>
            </a:endParaRPr>
          </a:p>
        </p:txBody>
      </p:sp>
      <p:sp>
        <p:nvSpPr>
          <p:cNvPr id="9" name="Titolo 1">
            <a:extLst>
              <a:ext uri="{FF2B5EF4-FFF2-40B4-BE49-F238E27FC236}">
                <a16:creationId xmlns:a16="http://schemas.microsoft.com/office/drawing/2014/main" xmlns="" id="{3964F783-94BF-B94C-A502-45B2506AED1F}"/>
              </a:ext>
            </a:extLst>
          </p:cNvPr>
          <p:cNvSpPr txBox="1">
            <a:spLocks/>
          </p:cNvSpPr>
          <p:nvPr/>
        </p:nvSpPr>
        <p:spPr>
          <a:xfrm>
            <a:off x="689687" y="347114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400" kern="1200">
                <a:solidFill>
                  <a:schemeClr val="tx1"/>
                </a:solidFill>
                <a:latin typeface="Arial" panose="020B0604020202020204" pitchFamily="34" charset="0"/>
                <a:ea typeface="+mj-ea"/>
                <a:cs typeface="Arial" panose="020B0604020202020204" pitchFamily="34" charset="0"/>
              </a:defRPr>
            </a:lvl1pPr>
          </a:lstStyle>
          <a:p>
            <a:r>
              <a:rPr lang="tr-TR" sz="4500" b="1" dirty="0"/>
              <a:t>Tüm sorularınızı ve yorumlarınızı bekleriz.</a:t>
            </a:r>
            <a:endParaRPr lang="tr-TR" sz="4500" dirty="0">
              <a:latin typeface="Franklin Gothic Heavy" panose="020B0903020102020204" pitchFamily="34" charset="0"/>
            </a:endParaRPr>
          </a:p>
        </p:txBody>
      </p:sp>
    </p:spTree>
    <p:extLst>
      <p:ext uri="{BB962C8B-B14F-4D97-AF65-F5344CB8AC3E}">
        <p14:creationId xmlns:p14="http://schemas.microsoft.com/office/powerpoint/2010/main" val="387282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Köşeleri Yuvarlanmış Dikdörtgen Belirtme Çizgisi 4"/>
          <p:cNvSpPr/>
          <p:nvPr/>
        </p:nvSpPr>
        <p:spPr>
          <a:xfrm>
            <a:off x="3059832" y="4653136"/>
            <a:ext cx="4608512" cy="1008112"/>
          </a:xfrm>
          <a:prstGeom prst="wedgeRoundRectCallout">
            <a:avLst>
              <a:gd name="adj1" fmla="val -65946"/>
              <a:gd name="adj2" fmla="val -212448"/>
              <a:gd name="adj3" fmla="val 16667"/>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n>
                  <a:solidFill>
                    <a:schemeClr val="accent1">
                      <a:shade val="50000"/>
                    </a:schemeClr>
                  </a:solidFill>
                </a:ln>
                <a:solidFill>
                  <a:schemeClr val="tx1"/>
                </a:solidFill>
              </a:rPr>
              <a:t>Borçlanma suretiyle elde edilen imkânlar dahil kamuya ait gelirler, taşınır ve taşınmazlar, hesaplarda bulunan para, alacak ve haklar ile her türlü </a:t>
            </a:r>
            <a:r>
              <a:rPr lang="tr-TR" dirty="0" smtClean="0">
                <a:ln>
                  <a:solidFill>
                    <a:schemeClr val="accent1">
                      <a:shade val="50000"/>
                    </a:schemeClr>
                  </a:solidFill>
                </a:ln>
                <a:solidFill>
                  <a:schemeClr val="tx1"/>
                </a:solidFill>
              </a:rPr>
              <a:t>değerlerdir.</a:t>
            </a:r>
            <a:endParaRPr lang="tr-TR" dirty="0">
              <a:ln>
                <a:solidFill>
                  <a:schemeClr val="accent1">
                    <a:shade val="50000"/>
                  </a:schemeClr>
                </a:solidFill>
              </a:ln>
              <a:solidFill>
                <a:schemeClr val="tx1"/>
              </a:solidFill>
            </a:endParaRPr>
          </a:p>
        </p:txBody>
      </p:sp>
      <p:sp>
        <p:nvSpPr>
          <p:cNvPr id="2" name="Title 1">
            <a:extLst>
              <a:ext uri="{FF2B5EF4-FFF2-40B4-BE49-F238E27FC236}">
                <a16:creationId xmlns:a16="http://schemas.microsoft.com/office/drawing/2014/main" xmlns="" id="{D0E06C97-3759-B44B-8799-323D8132CA0B}"/>
              </a:ext>
            </a:extLst>
          </p:cNvPr>
          <p:cNvSpPr>
            <a:spLocks noGrp="1"/>
          </p:cNvSpPr>
          <p:nvPr>
            <p:ph type="title"/>
          </p:nvPr>
        </p:nvSpPr>
        <p:spPr>
          <a:xfrm>
            <a:off x="446856" y="1700808"/>
            <a:ext cx="8229600" cy="782960"/>
          </a:xfrm>
        </p:spPr>
        <p:txBody>
          <a:bodyPr>
            <a:normAutofit/>
          </a:bodyPr>
          <a:lstStyle/>
          <a:p>
            <a:r>
              <a:rPr lang="tr-TR" sz="2800" dirty="0" smtClean="0">
                <a:solidFill>
                  <a:schemeClr val="tx2"/>
                </a:solidFill>
              </a:rPr>
              <a:t>Kamu Malî Yönetimi Ne Demektir?</a:t>
            </a:r>
            <a:endParaRPr lang="tr-TR" sz="2800" dirty="0">
              <a:solidFill>
                <a:schemeClr val="tx2"/>
              </a:solidFill>
            </a:endParaRPr>
          </a:p>
        </p:txBody>
      </p:sp>
      <p:sp>
        <p:nvSpPr>
          <p:cNvPr id="3" name="Content Placeholder 2">
            <a:extLst>
              <a:ext uri="{FF2B5EF4-FFF2-40B4-BE49-F238E27FC236}">
                <a16:creationId xmlns:a16="http://schemas.microsoft.com/office/drawing/2014/main" xmlns="" id="{08C597A3-997F-F54D-B056-E165F718C85D}"/>
              </a:ext>
            </a:extLst>
          </p:cNvPr>
          <p:cNvSpPr>
            <a:spLocks noGrp="1"/>
          </p:cNvSpPr>
          <p:nvPr>
            <p:ph idx="1"/>
          </p:nvPr>
        </p:nvSpPr>
        <p:spPr>
          <a:xfrm>
            <a:off x="457200" y="2604045"/>
            <a:ext cx="8229600" cy="2049091"/>
          </a:xfrm>
        </p:spPr>
        <p:txBody>
          <a:bodyPr>
            <a:normAutofit fontScale="92500"/>
          </a:bodyPr>
          <a:lstStyle/>
          <a:p>
            <a:pPr algn="just">
              <a:lnSpc>
                <a:spcPct val="150000"/>
              </a:lnSpc>
            </a:pPr>
            <a:r>
              <a:rPr lang="tr-TR" sz="2400" dirty="0"/>
              <a:t>Kamu kaynaklarının tanımlanmış standartlara uygun olarak </a:t>
            </a:r>
            <a:r>
              <a:rPr lang="tr-TR" sz="2400" b="1" u="sng" dirty="0"/>
              <a:t>etkili, ekonomik ve verimli</a:t>
            </a:r>
            <a:r>
              <a:rPr lang="tr-TR" sz="2400" dirty="0"/>
              <a:t> kullanılmasını sağlayacak </a:t>
            </a:r>
            <a:r>
              <a:rPr lang="tr-TR" sz="2400" b="1" u="sng" dirty="0"/>
              <a:t>yasal ve yönetsel sistem ve </a:t>
            </a:r>
            <a:r>
              <a:rPr lang="tr-TR" sz="2400" b="1" u="sng" dirty="0" smtClean="0"/>
              <a:t>süreçleri </a:t>
            </a:r>
            <a:r>
              <a:rPr lang="tr-TR" sz="2400" dirty="0" smtClean="0"/>
              <a:t>ifade etmektedir.  </a:t>
            </a:r>
            <a:endParaRPr lang="tr-TR" sz="2400" dirty="0"/>
          </a:p>
          <a:p>
            <a:pPr marL="0" indent="0" algn="just">
              <a:buNone/>
            </a:pPr>
            <a:r>
              <a:rPr lang="tr-TR" sz="2400" dirty="0" smtClean="0"/>
              <a:t> </a:t>
            </a:r>
            <a:endParaRPr lang="tr-TR" sz="2400" dirty="0"/>
          </a:p>
          <a:p>
            <a:pPr algn="just"/>
            <a:endParaRPr lang="tr-TR" dirty="0"/>
          </a:p>
        </p:txBody>
      </p:sp>
    </p:spTree>
    <p:extLst>
      <p:ext uri="{BB962C8B-B14F-4D97-AF65-F5344CB8AC3E}">
        <p14:creationId xmlns:p14="http://schemas.microsoft.com/office/powerpoint/2010/main" val="193878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E06C97-3759-B44B-8799-323D8132CA0B}"/>
              </a:ext>
            </a:extLst>
          </p:cNvPr>
          <p:cNvSpPr>
            <a:spLocks noGrp="1"/>
          </p:cNvSpPr>
          <p:nvPr>
            <p:ph type="title"/>
          </p:nvPr>
        </p:nvSpPr>
        <p:spPr>
          <a:xfrm>
            <a:off x="446856" y="1700808"/>
            <a:ext cx="8229600" cy="782960"/>
          </a:xfrm>
        </p:spPr>
        <p:txBody>
          <a:bodyPr>
            <a:normAutofit/>
          </a:bodyPr>
          <a:lstStyle/>
          <a:p>
            <a:r>
              <a:rPr lang="tr-TR" sz="2800" dirty="0" smtClean="0">
                <a:solidFill>
                  <a:schemeClr val="tx2"/>
                </a:solidFill>
              </a:rPr>
              <a:t>Amaç</a:t>
            </a:r>
            <a:endParaRPr lang="tr-TR" sz="2800" dirty="0">
              <a:solidFill>
                <a:schemeClr val="tx2"/>
              </a:solidFill>
            </a:endParaRPr>
          </a:p>
        </p:txBody>
      </p:sp>
      <p:sp>
        <p:nvSpPr>
          <p:cNvPr id="3" name="Content Placeholder 2">
            <a:extLst>
              <a:ext uri="{FF2B5EF4-FFF2-40B4-BE49-F238E27FC236}">
                <a16:creationId xmlns:a16="http://schemas.microsoft.com/office/drawing/2014/main" xmlns="" id="{08C597A3-997F-F54D-B056-E165F718C85D}"/>
              </a:ext>
            </a:extLst>
          </p:cNvPr>
          <p:cNvSpPr>
            <a:spLocks noGrp="1"/>
          </p:cNvSpPr>
          <p:nvPr>
            <p:ph idx="1"/>
          </p:nvPr>
        </p:nvSpPr>
        <p:spPr>
          <a:xfrm>
            <a:off x="457200" y="2604045"/>
            <a:ext cx="8229600" cy="3345235"/>
          </a:xfrm>
        </p:spPr>
        <p:txBody>
          <a:bodyPr>
            <a:normAutofit lnSpcReduction="10000"/>
          </a:bodyPr>
          <a:lstStyle/>
          <a:p>
            <a:pPr algn="just">
              <a:lnSpc>
                <a:spcPct val="150000"/>
              </a:lnSpc>
            </a:pPr>
            <a:r>
              <a:rPr lang="tr-TR" sz="2600" dirty="0" smtClean="0"/>
              <a:t>Kamu </a:t>
            </a:r>
            <a:r>
              <a:rPr lang="tr-TR" sz="2600" dirty="0"/>
              <a:t>kaynaklarının </a:t>
            </a:r>
            <a:r>
              <a:rPr lang="tr-TR" sz="2600" b="1" u="sng" dirty="0"/>
              <a:t>etkili, ekonomik ve verimli </a:t>
            </a:r>
            <a:r>
              <a:rPr lang="tr-TR" sz="2600" dirty="0"/>
              <a:t>bir şekilde elde edilmesi ve kullanılmasını, </a:t>
            </a:r>
            <a:r>
              <a:rPr lang="tr-TR" sz="2600" b="1" u="sng" dirty="0"/>
              <a:t>hesap verebilirliği ve malî saydamlığı</a:t>
            </a:r>
            <a:r>
              <a:rPr lang="tr-TR" sz="2600" dirty="0"/>
              <a:t> sağlamak üzere, kamu malî yönetiminin yapısını ve </a:t>
            </a:r>
            <a:r>
              <a:rPr lang="tr-TR" sz="2600" dirty="0" smtClean="0"/>
              <a:t>işleyişini </a:t>
            </a:r>
            <a:r>
              <a:rPr lang="tr-TR" sz="2600" dirty="0"/>
              <a:t>düzenlemektir</a:t>
            </a:r>
            <a:r>
              <a:rPr lang="tr-TR" sz="2400" dirty="0"/>
              <a:t>. </a:t>
            </a:r>
            <a:r>
              <a:rPr lang="tr-TR" sz="2400" dirty="0" smtClean="0"/>
              <a:t> </a:t>
            </a:r>
            <a:endParaRPr lang="tr-TR" sz="2400" dirty="0"/>
          </a:p>
          <a:p>
            <a:pPr marL="0" indent="0" algn="just">
              <a:buNone/>
            </a:pPr>
            <a:r>
              <a:rPr lang="tr-TR" sz="2400" dirty="0" smtClean="0"/>
              <a:t> </a:t>
            </a:r>
            <a:endParaRPr lang="tr-TR" sz="2400" dirty="0"/>
          </a:p>
          <a:p>
            <a:pPr algn="just"/>
            <a:endParaRPr lang="tr-TR" dirty="0"/>
          </a:p>
        </p:txBody>
      </p:sp>
    </p:spTree>
    <p:extLst>
      <p:ext uri="{BB962C8B-B14F-4D97-AF65-F5344CB8AC3E}">
        <p14:creationId xmlns:p14="http://schemas.microsoft.com/office/powerpoint/2010/main" val="2126716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3568" y="2204864"/>
            <a:ext cx="8064896" cy="3672408"/>
          </a:xfrm>
          <a:prstGeom prst="rect">
            <a:avLst/>
          </a:prstGeom>
          <a:noFill/>
        </p:spPr>
      </p:pic>
      <p:sp>
        <p:nvSpPr>
          <p:cNvPr id="5" name="Title 4"/>
          <p:cNvSpPr>
            <a:spLocks noGrp="1"/>
          </p:cNvSpPr>
          <p:nvPr>
            <p:ph type="title"/>
          </p:nvPr>
        </p:nvSpPr>
        <p:spPr>
          <a:xfrm>
            <a:off x="879894" y="1637928"/>
            <a:ext cx="7652546" cy="566935"/>
          </a:xfrm>
        </p:spPr>
        <p:txBody>
          <a:bodyPr>
            <a:normAutofit/>
          </a:bodyPr>
          <a:lstStyle/>
          <a:p>
            <a:r>
              <a:rPr lang="tr-TR" sz="2800" dirty="0" smtClean="0">
                <a:solidFill>
                  <a:schemeClr val="tx2"/>
                </a:solidFill>
              </a:rPr>
              <a:t>Kamu Malî Yönetim Süreci</a:t>
            </a:r>
            <a:endParaRPr lang="tr-TR" sz="2800" dirty="0">
              <a:solidFill>
                <a:schemeClr val="tx2"/>
              </a:solidFill>
            </a:endParaRPr>
          </a:p>
        </p:txBody>
      </p:sp>
    </p:spTree>
    <p:extLst>
      <p:ext uri="{BB962C8B-B14F-4D97-AF65-F5344CB8AC3E}">
        <p14:creationId xmlns:p14="http://schemas.microsoft.com/office/powerpoint/2010/main" val="1657913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79894" y="1637928"/>
            <a:ext cx="7652546" cy="566935"/>
          </a:xfrm>
        </p:spPr>
        <p:txBody>
          <a:bodyPr>
            <a:normAutofit/>
          </a:bodyPr>
          <a:lstStyle/>
          <a:p>
            <a:r>
              <a:rPr lang="tr-TR" sz="2800" dirty="0">
                <a:solidFill>
                  <a:schemeClr val="tx2"/>
                </a:solidFill>
              </a:rPr>
              <a:t>Etkili, Ekonomik </a:t>
            </a:r>
            <a:r>
              <a:rPr lang="tr-TR" sz="2800" dirty="0" smtClean="0">
                <a:solidFill>
                  <a:schemeClr val="tx2"/>
                </a:solidFill>
              </a:rPr>
              <a:t>ve Verimli (Etkin)</a:t>
            </a:r>
            <a:endParaRPr lang="tr-TR" sz="2800" dirty="0">
              <a:solidFill>
                <a:schemeClr val="tx2"/>
              </a:solidFill>
            </a:endParaRPr>
          </a:p>
        </p:txBody>
      </p:sp>
      <p:pic>
        <p:nvPicPr>
          <p:cNvPr id="6"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1560" y="2132856"/>
            <a:ext cx="8136904" cy="3890513"/>
          </a:xfrm>
          <a:prstGeom prst="rect">
            <a:avLst/>
          </a:prstGeom>
          <a:noFill/>
          <a:ln>
            <a:noFill/>
          </a:ln>
        </p:spPr>
      </p:pic>
    </p:spTree>
    <p:extLst>
      <p:ext uri="{BB962C8B-B14F-4D97-AF65-F5344CB8AC3E}">
        <p14:creationId xmlns:p14="http://schemas.microsoft.com/office/powerpoint/2010/main" val="707700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E06C97-3759-B44B-8799-323D8132CA0B}"/>
              </a:ext>
            </a:extLst>
          </p:cNvPr>
          <p:cNvSpPr>
            <a:spLocks noGrp="1"/>
          </p:cNvSpPr>
          <p:nvPr>
            <p:ph type="title"/>
          </p:nvPr>
        </p:nvSpPr>
        <p:spPr>
          <a:xfrm>
            <a:off x="446856" y="1700808"/>
            <a:ext cx="8229600" cy="782960"/>
          </a:xfrm>
        </p:spPr>
        <p:txBody>
          <a:bodyPr>
            <a:normAutofit/>
          </a:bodyPr>
          <a:lstStyle/>
          <a:p>
            <a:r>
              <a:rPr lang="tr-TR" sz="2800" dirty="0" smtClean="0">
                <a:solidFill>
                  <a:schemeClr val="tx2"/>
                </a:solidFill>
              </a:rPr>
              <a:t>Kapsam</a:t>
            </a:r>
            <a:endParaRPr lang="tr-TR" sz="2800" dirty="0">
              <a:solidFill>
                <a:schemeClr val="tx2"/>
              </a:solidFill>
            </a:endParaRPr>
          </a:p>
        </p:txBody>
      </p:sp>
      <p:graphicFrame>
        <p:nvGraphicFramePr>
          <p:cNvPr id="4" name="Diagram 3"/>
          <p:cNvGraphicFramePr/>
          <p:nvPr>
            <p:extLst>
              <p:ext uri="{D42A27DB-BD31-4B8C-83A1-F6EECF244321}">
                <p14:modId xmlns:p14="http://schemas.microsoft.com/office/powerpoint/2010/main" val="2805883321"/>
              </p:ext>
            </p:extLst>
          </p:nvPr>
        </p:nvGraphicFramePr>
        <p:xfrm>
          <a:off x="323528" y="1916832"/>
          <a:ext cx="8496944"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1898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1844824"/>
            <a:ext cx="4040188" cy="639762"/>
          </a:xfrm>
        </p:spPr>
        <p:txBody>
          <a:bodyPr/>
          <a:lstStyle/>
          <a:p>
            <a:r>
              <a:rPr lang="tr-TR" dirty="0" smtClean="0"/>
              <a:t>Genel Bütçeli İdare</a:t>
            </a:r>
            <a:endParaRPr lang="tr-TR" dirty="0"/>
          </a:p>
        </p:txBody>
      </p:sp>
      <p:sp>
        <p:nvSpPr>
          <p:cNvPr id="4" name="Content Placeholder 3"/>
          <p:cNvSpPr>
            <a:spLocks noGrp="1"/>
          </p:cNvSpPr>
          <p:nvPr>
            <p:ph sz="half" idx="2"/>
          </p:nvPr>
        </p:nvSpPr>
        <p:spPr>
          <a:xfrm>
            <a:off x="457200" y="2564903"/>
            <a:ext cx="4040188" cy="2088233"/>
          </a:xfrm>
        </p:spPr>
        <p:txBody>
          <a:bodyPr/>
          <a:lstStyle/>
          <a:p>
            <a:r>
              <a:rPr lang="tr-TR" dirty="0" smtClean="0"/>
              <a:t>Ayrıntılı </a:t>
            </a:r>
            <a:r>
              <a:rPr lang="tr-TR" u="sng" dirty="0" smtClean="0"/>
              <a:t>Harcama</a:t>
            </a:r>
            <a:r>
              <a:rPr lang="tr-TR" dirty="0" smtClean="0"/>
              <a:t> Plânı</a:t>
            </a:r>
          </a:p>
          <a:p>
            <a:pPr lvl="1"/>
            <a:r>
              <a:rPr lang="tr-TR" dirty="0" smtClean="0"/>
              <a:t>Cumhurbaşkanlığı Vizesi</a:t>
            </a:r>
          </a:p>
          <a:p>
            <a:pPr lvl="1"/>
            <a:r>
              <a:rPr lang="tr-TR" dirty="0" smtClean="0"/>
              <a:t>Serbest Bırakma (İzin)</a:t>
            </a:r>
          </a:p>
          <a:p>
            <a:pPr lvl="1"/>
            <a:r>
              <a:rPr lang="tr-TR" dirty="0" smtClean="0"/>
              <a:t>Üçer Aylık Harcama</a:t>
            </a:r>
          </a:p>
          <a:p>
            <a:pPr lvl="1"/>
            <a:r>
              <a:rPr lang="tr-TR" dirty="0" smtClean="0"/>
              <a:t>Harcama Birimi</a:t>
            </a:r>
            <a:endParaRPr lang="tr-TR" dirty="0"/>
          </a:p>
        </p:txBody>
      </p:sp>
      <p:sp>
        <p:nvSpPr>
          <p:cNvPr id="5" name="Text Placeholder 4"/>
          <p:cNvSpPr>
            <a:spLocks noGrp="1"/>
          </p:cNvSpPr>
          <p:nvPr>
            <p:ph type="body" sz="quarter" idx="3"/>
          </p:nvPr>
        </p:nvSpPr>
        <p:spPr>
          <a:xfrm>
            <a:off x="4644008" y="1844824"/>
            <a:ext cx="4041775" cy="639762"/>
          </a:xfrm>
        </p:spPr>
        <p:txBody>
          <a:bodyPr/>
          <a:lstStyle/>
          <a:p>
            <a:r>
              <a:rPr lang="tr-TR" dirty="0" smtClean="0"/>
              <a:t>Özel Bütçeli İdare</a:t>
            </a:r>
            <a:endParaRPr lang="tr-TR" dirty="0"/>
          </a:p>
        </p:txBody>
      </p:sp>
      <p:sp>
        <p:nvSpPr>
          <p:cNvPr id="6" name="Content Placeholder 5"/>
          <p:cNvSpPr>
            <a:spLocks noGrp="1"/>
          </p:cNvSpPr>
          <p:nvPr>
            <p:ph sz="quarter" idx="4"/>
          </p:nvPr>
        </p:nvSpPr>
        <p:spPr>
          <a:xfrm>
            <a:off x="4645025" y="2564903"/>
            <a:ext cx="4041775" cy="1944217"/>
          </a:xfrm>
        </p:spPr>
        <p:txBody>
          <a:bodyPr/>
          <a:lstStyle/>
          <a:p>
            <a:r>
              <a:rPr lang="tr-TR" dirty="0" smtClean="0"/>
              <a:t>Ayrıntılı </a:t>
            </a:r>
            <a:r>
              <a:rPr lang="tr-TR" u="sng" dirty="0" smtClean="0"/>
              <a:t>Finansman</a:t>
            </a:r>
            <a:r>
              <a:rPr lang="tr-TR" dirty="0" smtClean="0"/>
              <a:t> Plânı</a:t>
            </a:r>
          </a:p>
          <a:p>
            <a:pPr lvl="1"/>
            <a:r>
              <a:rPr lang="tr-TR" dirty="0" smtClean="0"/>
              <a:t>Cumhurbaşkanlığı Vizesi</a:t>
            </a:r>
          </a:p>
          <a:p>
            <a:pPr lvl="1"/>
            <a:r>
              <a:rPr lang="tr-TR" dirty="0" smtClean="0"/>
              <a:t>Serbest Bırakma (izin)</a:t>
            </a:r>
          </a:p>
          <a:p>
            <a:pPr lvl="1"/>
            <a:r>
              <a:rPr lang="tr-TR" dirty="0" smtClean="0"/>
              <a:t>Üçer Aylık Harcama</a:t>
            </a:r>
          </a:p>
          <a:p>
            <a:pPr lvl="1"/>
            <a:r>
              <a:rPr lang="tr-TR" dirty="0" smtClean="0"/>
              <a:t>Harcama Birimi</a:t>
            </a:r>
            <a:endParaRPr lang="tr-TR" dirty="0"/>
          </a:p>
        </p:txBody>
      </p:sp>
      <p:sp>
        <p:nvSpPr>
          <p:cNvPr id="7" name="Rectangle 6"/>
          <p:cNvSpPr/>
          <p:nvPr/>
        </p:nvSpPr>
        <p:spPr>
          <a:xfrm>
            <a:off x="467544" y="4941168"/>
            <a:ext cx="41044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latin typeface="Arial" panose="020B0604020202020204" pitchFamily="34" charset="0"/>
                <a:cs typeface="Arial" panose="020B0604020202020204" pitchFamily="34" charset="0"/>
              </a:rPr>
              <a:t>Harcama Yetkilisi ve Gerçekleştirme Görevlisi</a:t>
            </a:r>
            <a:endParaRPr lang="tr-TR" sz="2400" dirty="0">
              <a:latin typeface="Arial" panose="020B0604020202020204" pitchFamily="34" charset="0"/>
              <a:cs typeface="Arial" panose="020B0604020202020204" pitchFamily="34" charset="0"/>
            </a:endParaRPr>
          </a:p>
        </p:txBody>
      </p:sp>
      <p:sp>
        <p:nvSpPr>
          <p:cNvPr id="8" name="Rectangle 7"/>
          <p:cNvSpPr/>
          <p:nvPr/>
        </p:nvSpPr>
        <p:spPr>
          <a:xfrm>
            <a:off x="4932040" y="4944576"/>
            <a:ext cx="41044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latin typeface="Arial" panose="020B0604020202020204" pitchFamily="34" charset="0"/>
                <a:cs typeface="Arial" panose="020B0604020202020204" pitchFamily="34" charset="0"/>
              </a:rPr>
              <a:t>Harcama Yetkilisi ve Gerçekleştirme Görevlisi</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7998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5018 Kapsamındaki Temel Belgeler</a:t>
            </a:r>
            <a:endParaRPr lang="tr-TR" dirty="0"/>
          </a:p>
        </p:txBody>
      </p:sp>
      <p:sp>
        <p:nvSpPr>
          <p:cNvPr id="3" name="İçerik Yer Tutucusu 2"/>
          <p:cNvSpPr>
            <a:spLocks noGrp="1"/>
          </p:cNvSpPr>
          <p:nvPr>
            <p:ph idx="1"/>
          </p:nvPr>
        </p:nvSpPr>
        <p:spPr/>
        <p:txBody>
          <a:bodyPr/>
          <a:lstStyle/>
          <a:p>
            <a:r>
              <a:rPr lang="tr-TR" dirty="0" smtClean="0"/>
              <a:t>Stratejik Plân</a:t>
            </a:r>
          </a:p>
          <a:p>
            <a:r>
              <a:rPr lang="tr-TR" dirty="0" smtClean="0"/>
              <a:t>Performans Programı (Program Bütçe)</a:t>
            </a:r>
          </a:p>
          <a:p>
            <a:r>
              <a:rPr lang="tr-TR" dirty="0" smtClean="0"/>
              <a:t>Faaliyet Raporu</a:t>
            </a:r>
          </a:p>
          <a:p>
            <a:r>
              <a:rPr lang="tr-TR" dirty="0" smtClean="0"/>
              <a:t>Kesin Hesap</a:t>
            </a:r>
            <a:endParaRPr lang="tr-TR" dirty="0"/>
          </a:p>
        </p:txBody>
      </p:sp>
    </p:spTree>
    <p:extLst>
      <p:ext uri="{BB962C8B-B14F-4D97-AF65-F5344CB8AC3E}">
        <p14:creationId xmlns:p14="http://schemas.microsoft.com/office/powerpoint/2010/main" val="3826517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972</TotalTime>
  <Words>1768</Words>
  <Application>Microsoft Office PowerPoint</Application>
  <PresentationFormat>On-screen Show (4:3)</PresentationFormat>
  <Paragraphs>220</Paragraphs>
  <Slides>24</Slides>
  <Notes>10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Tema di Office</vt:lpstr>
      <vt:lpstr>IPA II (2014-2020) Döneminde Ulaştırma Program Otoritesi ve Nihai Faydalanıcıların Güçlendirilmesi için Teknik Destek  EuropeAid/139809/IH/SER/TR</vt:lpstr>
      <vt:lpstr>PowerPoint Presentation</vt:lpstr>
      <vt:lpstr>Kamu Malî Yönetimi Ne Demektir?</vt:lpstr>
      <vt:lpstr>Amaç</vt:lpstr>
      <vt:lpstr>Kamu Malî Yönetim Süreci</vt:lpstr>
      <vt:lpstr>Etkili, Ekonomik ve Verimli (Etkin)</vt:lpstr>
      <vt:lpstr>Kapsam</vt:lpstr>
      <vt:lpstr>PowerPoint Presentation</vt:lpstr>
      <vt:lpstr>5018 Kapsamındaki Temel Belgeler</vt:lpstr>
      <vt:lpstr>Stratejik Yönetim Döngüsü</vt:lpstr>
      <vt:lpstr>Stratejik Plân-Proje İlişkisi</vt:lpstr>
      <vt:lpstr>Performans Programı-Proje İlişkisi</vt:lpstr>
      <vt:lpstr>Faaliyet Raporu-Proje İlişkisi</vt:lpstr>
      <vt:lpstr>Faaliyet Raporları</vt:lpstr>
      <vt:lpstr>Harcama Süreci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the Transport OS and ERAs in IPA II period EuropeAid/139809/IH/SER/TR</dc:title>
  <dc:creator>Ruggero Tabossi</dc:creator>
  <cp:lastModifiedBy>Umur Tosun</cp:lastModifiedBy>
  <cp:revision>88</cp:revision>
  <dcterms:created xsi:type="dcterms:W3CDTF">2020-06-18T10:32:56Z</dcterms:created>
  <dcterms:modified xsi:type="dcterms:W3CDTF">2020-12-01T18:19:18Z</dcterms:modified>
</cp:coreProperties>
</file>