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90" autoAdjust="0"/>
  </p:normalViewPr>
  <p:slideViewPr>
    <p:cSldViewPr>
      <p:cViewPr varScale="1">
        <p:scale>
          <a:sx n="54" d="100"/>
          <a:sy n="54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AF370-9FE1-440E-AD14-8F5ED8B96581}" type="datetimeFigureOut">
              <a:rPr lang="tr-TR" smtClean="0"/>
              <a:t>26.05.2020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7A5AA-DD05-4CB2-9369-7C92637309C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Arial" pitchFamily="34" charset="0"/>
                <a:cs typeface="Arial" pitchFamily="34" charset="0"/>
              </a:rPr>
              <a:t>Bu listedeki sitelerde sosyal medyada yer alan haberler, gazeteler, makaleler vb. dokümanlar bulunmaktadır.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err="1" smtClean="0">
                <a:latin typeface="Arial" pitchFamily="34" charset="0"/>
                <a:cs typeface="Arial" pitchFamily="34" charset="0"/>
              </a:rPr>
              <a:t>Blog</a:t>
            </a:r>
            <a:r>
              <a:rPr lang="tr-TR" sz="1200" dirty="0" smtClean="0">
                <a:latin typeface="Arial" pitchFamily="34" charset="0"/>
                <a:cs typeface="Arial" pitchFamily="34" charset="0"/>
              </a:rPr>
              <a:t> yazıları oluştururken araştırma için  buradaki verilerden yararlanılabilir.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latin typeface="Arial" pitchFamily="34" charset="0"/>
                <a:cs typeface="Arial" pitchFamily="34" charset="0"/>
              </a:rPr>
              <a:t>Verilen program ve sitelerde sosyal medya için oluşturulacak görseller için stok fotoğrafları yer almakta  ve bu fotoğrafları kullanarak görselin sosyal medya için tasarımı yapmak mümkündür.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Verilen programlar sosyal mecralarda paylaşılabilecek videoları</a:t>
            </a:r>
            <a:r>
              <a:rPr lang="tr-TR" baseline="0" dirty="0" smtClean="0"/>
              <a:t> hazırlamak için kullanılmaktadır.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Burada yer alan web siteleri kendisine</a:t>
            </a:r>
            <a:r>
              <a:rPr lang="tr-TR" baseline="0" dirty="0" smtClean="0"/>
              <a:t> bağlanan sosyal medya hesaplarını takip ,analiz etme gibi işlemleri ve oluşturulan postların anında ve zamanlı olarak paylaşılması için kullanılmaktadır. Bu siteler genellikle 3 hesaba kadar ücretsiz işlem sunmaktadır.  Hazırlanan postları her sosyal medya uygulamasının formatında paylaşır.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</a:t>
            </a:r>
            <a:r>
              <a:rPr lang="tr-TR" baseline="0" dirty="0" smtClean="0"/>
              <a:t> hesaplar ilgili sosyal mecralardaki paylaşımların nasıl olması gerektiğiyle ilgili fikir vermesi açısından incelenebilir.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</a:t>
            </a:r>
            <a:r>
              <a:rPr lang="tr-TR" baseline="0" dirty="0" smtClean="0"/>
              <a:t> Medya Yönetiminde yeni olanların bu ayarları yapması işin başında olan biri için yönetimi daha kolay hale getirmektedir. Tavsiye niteliğindedir.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</a:t>
            </a:r>
            <a:r>
              <a:rPr lang="tr-TR" baseline="0" dirty="0" smtClean="0"/>
              <a:t> Medya Yönetiminde yeni olanların bu ayarları yapması işin başında olan biri için yönetimi daha kolay hale getirmektedir. Tavsiye niteliğindedir.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</a:t>
            </a:r>
            <a:r>
              <a:rPr lang="tr-TR" baseline="0" dirty="0" smtClean="0"/>
              <a:t> Medya Yönetiminde yeni olanların bu ayarları yapması işin başında olan biri için yönetimi daha kolay hale getirmektedir. Tavsiye niteliğindedir.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7A5AA-DD05-4CB2-9369-7C92637309C1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26.05.2020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schedule.com/headline-analyze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704856" cy="57606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Sosyal Medya Yönetimi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704856" cy="5184576"/>
          </a:xfrm>
        </p:spPr>
        <p:txBody>
          <a:bodyPr/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İçindekiler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Gizlilik Ayarları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Reklam Verirken Kullanılan Yöntemler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Etkileşimi Arttırmak için Yapılabilecekler</a:t>
            </a:r>
          </a:p>
          <a:p>
            <a:pPr>
              <a:buFont typeface="Wingdings" pitchFamily="2" charset="2"/>
              <a:buChar char="Ø"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Gizlilik Ayarları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Youtube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Kanal açıklaması girilmeli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Logo ve kapak fotoğrafı olacak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Instagram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Storyde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1080*1920 ölçü kullanılmalı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Minimum 500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pixel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çözünürlük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Shadow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ban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almamak için hep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aynı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hashtagleri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yazmayın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Etkileşim oranın normalin çok üstündeyse bir paylaşımda “keşfet” e çıkıyorsun. Beğeni, yorumlar, kaydet oranıyla ilgili. </a:t>
            </a: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Reklam Verirken Kullanılan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Yöntemler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Business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Manager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hesaplarını yönetmek,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hesaplarına reklam vermek için kullanılıyor.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Medya Ajansı olarak bir işletme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açılıyor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İşletmede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yöneticiler oluyor.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Reklam vereceğimizde “reklam yöneticisinden” işlem yapıyoruz.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Piksel: reklama tıkladıktan sonraki sürecin analizini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yapıyor.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Sayfa gönderileri önceden planlanıp ileri tarihli talimat verilebiliyor. (Şimdi paylaş-planla)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Reklam Verirken Kullanılan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Yöntemler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Business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Manager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Business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manager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kişisel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hesaplara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otomatikmen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reklam hesabı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oluşturuyor.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Şirkete reklam hesabı açmayıp şahsi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hesaptan da reklam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verilebilir.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Şirkete reklam hesabı açmak için:  İşletme ayarları altında Hesaplar-Reklam Hesaplarında hesap açmak gerekiyor, reklam verebilmek için.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Business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Manager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-Analiz ve Raporlama-Analizler, sayfa hakkında raporlama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alabiliyoruz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Panolardan özel filtreleme, raporlama şablonu oluşturulabiliyor. Raporlama yapılacak metrikleri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seçip,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Excell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dosyası olarak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indirilebiliyor.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Reklam Verirken Kullanılan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Yöntemler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 fontScale="92500" lnSpcReduction="20000"/>
          </a:bodyPr>
          <a:lstStyle/>
          <a:p>
            <a:r>
              <a:rPr lang="tr-TR" sz="3600" b="1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3600" b="1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tr-TR" sz="3600" b="1" dirty="0" smtClean="0">
                <a:latin typeface="Arial" pitchFamily="34" charset="0"/>
                <a:cs typeface="Arial" pitchFamily="34" charset="0"/>
              </a:rPr>
              <a:t> Reklam Verme</a:t>
            </a:r>
            <a:endParaRPr lang="tr-TR" sz="36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TL ile çalışıyor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Pazarlama amacınınız belirlemeliyiz. Bizimki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“bilinirlik”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Reklamın gösterileceği bölgeyi, yaş grubunu, cinsiyetini, demografik bilgilerini seçebiliyorsun. Bunu hedef kitle olarak kaydedip, daha sonra da kullanabilirsin.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Seçime göre “hedef kitle büyüklüğünü” ve “tahmini günlük sonuç aralığını” veriyor.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Reklam Alanları Seçimi: Otomatik dersen kendisi optimize ediyor, kendin düzenleyebilirsin, nerede hangi alanda görünsün diye.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>
                <a:latin typeface="Arial" pitchFamily="34" charset="0"/>
                <a:cs typeface="Arial" pitchFamily="34" charset="0"/>
              </a:rPr>
              <a:t>Değerlendirmeyi “Trafik” seçersen web sayfasına yönlendirmeyi maksimize ediyor. </a:t>
            </a:r>
          </a:p>
          <a:p>
            <a:pPr lvl="0">
              <a:buFont typeface="Wingdings" pitchFamily="2" charset="2"/>
              <a:buChar char="Ø"/>
            </a:pPr>
            <a:endParaRPr lang="tr-TR" sz="3100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Reklam Verirken Kullanılan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Yöntemler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Reklam Verme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hesabında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tabine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kayıt yapılmazsa, reklam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Instagramda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yayınlanamıyor. 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Reklamın onayı sadece 2-3 saat sürüyor. 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Hesaba bakiye eklemek gerekiyor. Kartın kayıtlı olması yeterli değil.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Analiz ve Raporlama-Reklam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raporları mevcut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“Adsız rapor paylaşımı” ile raporu herhangi biri ile paylaşabilirsin. Raporun linkini iletiyor.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Reklam Verirken Kullanılan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Yöntemler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Twitter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Euro ile çalışıyor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Reklamla ilgili bir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tweet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oluşturuyorsun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Profilden girip “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Twitter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Reklam” butonunu seçiyorsun. 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Kampanyanın amacını seçiyorsun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tr-TR" sz="2400" b="1" dirty="0" err="1" smtClean="0"/>
              <a:t>LinkedIn</a:t>
            </a:r>
            <a:endParaRPr lang="tr-TR" sz="2400" dirty="0" smtClean="0"/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USD ile çalışıyor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İş-Reklam Verin-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LinkedIn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Business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sayfası geliyor-Reklam Modelleri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Üç tip reklam modeli var. “Metin Reklamları”, verim ölçüsünde ödeme yapılabilecek modeldir.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Reklam Başlığı (13 karakter)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Açıklaması (75 karakter)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Günlük en az 10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usd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bütçe ayırmak gerekiyor.</a:t>
            </a: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Etkileşimi Arttırmak için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Yapılabilecekler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Hedef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kitleyi iyi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belirlemek 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Hedef kitle neyi merak ediyor, onun kafa yapısıyla düşün ve ilgilendiği içeriği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oluşturmak.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Görsellerde transparan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logo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kullanımı.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err="1" smtClean="0">
                <a:latin typeface="Arial" pitchFamily="34" charset="0"/>
                <a:cs typeface="Arial" pitchFamily="34" charset="0"/>
              </a:rPr>
              <a:t>Edge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latin typeface="Arial" pitchFamily="34" charset="0"/>
                <a:cs typeface="Arial" pitchFamily="34" charset="0"/>
              </a:rPr>
              <a:t>Rank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: İçeriğinde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link olan içerikler daha az kişiye gösteriliyor. Sizinle etkileşime girenlere gösteriyor. İçerik zenginse daha çok kişiye gösteriyor.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Facebook’a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özgü olarak video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yüklediyseniz en çok kişiye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gösterir.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LinkedIn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Twitter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etkileşim oranına göre gösteriyor. 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Etkileşimi Arttırmak için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Yapılabilecekler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54461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Takipçilere soru sorarak etkileşime girmeleri sağlanabilir.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Hashtag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: Sayfayla ilgili  trend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hashtagler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kullanılarak etkileşim arttırılabilir.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 Paylaşıma 5-10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hashtag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yazılabilir.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Günde en fazla 3 paylaşım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ideal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Hedef kitlenin en çok çevrimiçi olduğu saatler ve günlerde paylaşmak daha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fazdalıdır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elen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beğenileri daha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çok kimler beğeniyor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, yorum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yapıyor analiz etmek önemli.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Paravan hesap, takibe takip işlemiyle, #takibe takip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hashtag’i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ile kendine takipçi topluyor. Bu hesapta yayınlanan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retweetler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şirkete takipçi getirebilir.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Instagram’da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60 dan fazla kişiye takip talebi yapamıyorsun.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Takipçi satın almayın, çoğunlukla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fake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hesap, sayfa beğenisine katkısı var sadece.</a:t>
            </a: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200" dirty="0" smtClean="0">
                <a:latin typeface="Arial" pitchFamily="34" charset="0"/>
                <a:cs typeface="Arial" pitchFamily="34" charset="0"/>
              </a:rPr>
              <a:t>Etkileşimi Arttırmak için </a:t>
            </a:r>
            <a:r>
              <a:rPr lang="tr-TR" sz="3200" dirty="0" smtClean="0">
                <a:latin typeface="Arial" pitchFamily="34" charset="0"/>
                <a:cs typeface="Arial" pitchFamily="34" charset="0"/>
              </a:rPr>
              <a:t>Yapılabilecekler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Yapılan işlerin maddi karşılıkları için 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Sadeceon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.com ve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bionluk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.com incelenebilir.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Sosyal Medya ile ilgili konular için :</a:t>
            </a:r>
          </a:p>
          <a:p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Sosyalmadya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co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blogu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takip edilebilir.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40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704856" cy="5400600"/>
          </a:xfrm>
        </p:spPr>
        <p:txBody>
          <a:bodyPr/>
          <a:lstStyle/>
          <a:p>
            <a:r>
              <a:rPr lang="tr-TR" sz="2800" dirty="0" err="1" smtClean="0">
                <a:latin typeface="Arial" pitchFamily="34" charset="0"/>
                <a:cs typeface="Arial" pitchFamily="34" charset="0"/>
              </a:rPr>
              <a:t>Blog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Yazılarında Kullanılabilecek Mecralar:</a:t>
            </a:r>
          </a:p>
          <a:p>
            <a:pPr algn="just"/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2708920"/>
          <a:ext cx="7128792" cy="1673343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2376264"/>
                <a:gridCol w="2376264"/>
                <a:gridCol w="2376264"/>
              </a:tblGrid>
              <a:tr h="557781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Feedly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Content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Gems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Linkedin</a:t>
                      </a:r>
                      <a:r>
                        <a:rPr lang="tr-TR" sz="2400" dirty="0" smtClean="0"/>
                        <a:t> </a:t>
                      </a:r>
                      <a:r>
                        <a:rPr lang="tr-TR" sz="2400" dirty="0" err="1" smtClean="0"/>
                        <a:t>Pulse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81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Digg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Nuzzel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Medium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7781"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Mashable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Content</a:t>
                      </a:r>
                      <a:r>
                        <a:rPr lang="tr-TR" sz="2400" dirty="0" smtClean="0"/>
                        <a:t> Panda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Buzzfeed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Görsel Hazırlarken Kullanılabilecek Programlar: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259632" y="2420888"/>
          <a:ext cx="7128792" cy="3888432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2376264"/>
                <a:gridCol w="2376264"/>
                <a:gridCol w="2376264"/>
              </a:tblGrid>
              <a:tr h="1296144">
                <a:tc>
                  <a:txBody>
                    <a:bodyPr/>
                    <a:lstStyle/>
                    <a:p>
                      <a:r>
                        <a:rPr lang="tr-TR" sz="2400" u="sng" dirty="0" err="1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PhotoImp</a:t>
                      </a:r>
                      <a:endParaRPr lang="tr-TR" sz="2400" u="sng" dirty="0" smtClean="0">
                        <a:solidFill>
                          <a:schemeClr val="tx1"/>
                        </a:solidFill>
                        <a:latin typeface="+mn-lt"/>
                        <a:cs typeface="+mn-cs"/>
                      </a:endParaRPr>
                    </a:p>
                    <a:p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Pablo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Canva’dan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daha kullanışlı)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Pixabay</a:t>
                      </a:r>
                      <a:r>
                        <a:rPr lang="tr-TR" sz="2400" u="none" dirty="0" smtClean="0">
                          <a:latin typeface="Arial" pitchFamily="34" charset="0"/>
                          <a:cs typeface="Arial" pitchFamily="34" charset="0"/>
                        </a:rPr>
                        <a:t>.com</a:t>
                      </a:r>
                    </a:p>
                    <a:p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(Ücretsiz stok fotoğraf 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tr-TR" sz="2400" u="sng" dirty="0" err="1" smtClean="0"/>
                        <a:t>Adobe</a:t>
                      </a:r>
                      <a:r>
                        <a:rPr lang="tr-TR" sz="2400" u="sng" dirty="0" smtClean="0"/>
                        <a:t> </a:t>
                      </a:r>
                      <a:r>
                        <a:rPr lang="tr-TR" sz="2400" u="sng" dirty="0" err="1" smtClean="0"/>
                        <a:t>Spark</a:t>
                      </a:r>
                      <a:endParaRPr lang="tr-TR" sz="24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Crello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.com</a:t>
                      </a:r>
                      <a:endParaRPr lang="tr-TR" sz="24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Unsplash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(Ücretsiz stok fotoğraf 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tr-TR" sz="2400" u="sng" dirty="0" err="1" smtClean="0"/>
                        <a:t>Canva</a:t>
                      </a:r>
                      <a:r>
                        <a:rPr lang="tr-TR" sz="2400" u="sng" dirty="0" smtClean="0"/>
                        <a:t> </a:t>
                      </a:r>
                      <a:r>
                        <a:rPr lang="tr-TR" sz="2400" dirty="0" smtClean="0"/>
                        <a:t>(Ücretli/Ücretsiz</a:t>
                      </a:r>
                      <a:r>
                        <a:rPr lang="tr-TR" sz="2400" baseline="0" dirty="0" smtClean="0"/>
                        <a:t> görsel ve tasarım</a:t>
                      </a:r>
                      <a:r>
                        <a:rPr lang="tr-TR" sz="2400" dirty="0" smtClean="0"/>
                        <a:t>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Pexels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.com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(Ücretsiz stok fotoğraf 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Giphy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(Ücretsiz 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gifler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)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Video Şekillendirmek İçin Kullanılabilecek Programlar: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187624" y="2852936"/>
          <a:ext cx="7128792" cy="2407136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2376264"/>
                <a:gridCol w="2376264"/>
                <a:gridCol w="2376264"/>
              </a:tblGrid>
              <a:tr h="792088"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Camtasia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Adobe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Premier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Movie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Maker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Final </a:t>
                      </a:r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Cut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Pro</a:t>
                      </a:r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 X</a:t>
                      </a:r>
                      <a:endParaRPr lang="tr-TR" sz="24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u="sng" dirty="0" smtClean="0">
                          <a:latin typeface="Arial" pitchFamily="34" charset="0"/>
                          <a:cs typeface="Arial" pitchFamily="34" charset="0"/>
                        </a:rPr>
                        <a:t>Sony </a:t>
                      </a:r>
                      <a:r>
                        <a:rPr lang="tr-TR" sz="2400" u="sng" dirty="0" err="1" smtClean="0">
                          <a:latin typeface="Arial" pitchFamily="34" charset="0"/>
                          <a:cs typeface="Arial" pitchFamily="34" charset="0"/>
                        </a:rPr>
                        <a:t>Vegas</a:t>
                      </a:r>
                      <a:endParaRPr lang="tr-TR" sz="240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ScrrenFlow</a:t>
                      </a:r>
                      <a:endParaRPr lang="tr-TR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iMovie</a:t>
                      </a: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Zamanlı İçerik Yükleme Siteleri: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Buffer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(ücretli)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HootSuite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(3 sosyal medya hesabı ücretsiz olarak takip etme ve 30 zamanlı paylaşım yapmak mümkün)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Fixerkit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(Türkçe sosyal medya takip sitesi.3 hesaba kadar ücretsiz.)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Sosyal Medya kullanımında takip edilebilecek örnek hesaplar: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Video Kullanımında 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Gary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Vaynerchuk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hesabı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Curisitybox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.com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Twitter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Donatella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Arpai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Innocent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Drinks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UK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Linkedin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Unilever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, HAYS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Pinterest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Chunky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Chef</a:t>
            </a:r>
            <a:endParaRPr lang="tr-TR" sz="2800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Jamie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Oliver</a:t>
            </a:r>
            <a:r>
              <a:rPr lang="tr-TR" sz="2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800" b="1" i="1" dirty="0" err="1" smtClean="0">
                <a:latin typeface="Arial" pitchFamily="34" charset="0"/>
                <a:cs typeface="Arial" pitchFamily="34" charset="0"/>
              </a:rPr>
              <a:t>NowThis</a:t>
            </a:r>
            <a:endParaRPr lang="tr-TR" sz="2800" b="1" i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93610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Sosyal Medya İçeriği oluştururken kullanılan         materyaller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Sosyal Medya Paylaşımı Konu Başlığı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Sosyal medya paylaşımlarındaki konu başlıklarının ne kadar ilgi çelici olduğunu analiz etmek için :</a:t>
            </a:r>
          </a:p>
          <a:p>
            <a:r>
              <a:rPr lang="en-US" sz="2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https://coschedule.com/headline-analyzer</a:t>
            </a:r>
            <a:endParaRPr lang="tr-T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sitesi kullanılabilir. 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Gizlilik Ayarları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 fontScale="92500" lnSpcReduction="10000"/>
          </a:bodyPr>
          <a:lstStyle/>
          <a:p>
            <a:r>
              <a:rPr lang="tr-TR" sz="3000" b="1" dirty="0" err="1" smtClean="0">
                <a:latin typeface="Arial" pitchFamily="34" charset="0"/>
                <a:cs typeface="Arial" pitchFamily="34" charset="0"/>
              </a:rPr>
              <a:t>Facebook</a:t>
            </a:r>
            <a:endParaRPr lang="tr-TR" sz="30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Değerlendirmeler devre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dışı bırakılmalı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Ziyaretçi gönderilerini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kapatılmalı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Etiketlemeyi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kapatılmalı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Küfür filtresi mutlaka güçlü olmalı</a:t>
            </a: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Mükerrer sayfaları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birleştirilerek takipçiler tek bir yere toplanmalı</a:t>
            </a: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Yanıt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asistanına otomatik yanıt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oluşturulmalı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Sayfayı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Düzenlemek önemli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Varsa diğer sosyal medya hesaplarına bağlantı sağlanmalı</a:t>
            </a:r>
            <a:endParaRPr lang="tr-TR" sz="29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900" dirty="0" smtClean="0">
                <a:latin typeface="Arial" pitchFamily="34" charset="0"/>
                <a:cs typeface="Arial" pitchFamily="34" charset="0"/>
              </a:rPr>
              <a:t>Tam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kare resim </a:t>
            </a:r>
            <a:r>
              <a:rPr lang="tr-TR" sz="2900" dirty="0" smtClean="0">
                <a:latin typeface="Arial" pitchFamily="34" charset="0"/>
                <a:cs typeface="Arial" pitchFamily="34" charset="0"/>
              </a:rPr>
              <a:t>akışlara eklenmeli</a:t>
            </a:r>
            <a:endParaRPr lang="tr-TR" sz="2900" b="1" dirty="0" smtClean="0">
              <a:latin typeface="Arial" pitchFamily="34" charset="0"/>
              <a:cs typeface="Arial" pitchFamily="34" charset="0"/>
            </a:endParaRPr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848872" cy="72008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/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sz="3100" b="1" dirty="0" smtClean="0">
                <a:latin typeface="Arial" pitchFamily="34" charset="0"/>
                <a:cs typeface="Arial" pitchFamily="34" charset="0"/>
              </a:rPr>
              <a:t>Gizlilik Ayarları</a:t>
            </a:r>
            <a:endParaRPr lang="tr-TR" sz="31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848872" cy="5400600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Twitter</a:t>
            </a:r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800" dirty="0" err="1" smtClean="0"/>
              <a:t>Tweetleri</a:t>
            </a:r>
            <a:r>
              <a:rPr lang="tr-TR" sz="2800" dirty="0" smtClean="0"/>
              <a:t> korumaya al ve konum devre dışı olacak.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/>
              <a:t>Başkalarının sizi etiketlemesine izin vermeyin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/>
              <a:t>Epostayla aranmayı kapat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/>
              <a:t>DM den yazışma izni, kapalı veya otomatik mesaj</a:t>
            </a:r>
          </a:p>
          <a:p>
            <a:pPr lvl="0">
              <a:buFont typeface="Wingdings" pitchFamily="2" charset="2"/>
              <a:buChar char="Ø"/>
            </a:pPr>
            <a:r>
              <a:rPr lang="tr-TR" sz="2800" dirty="0" smtClean="0"/>
              <a:t>Karakter </a:t>
            </a:r>
            <a:r>
              <a:rPr lang="tr-TR" sz="2800" dirty="0" smtClean="0"/>
              <a:t>sınırına dikkat edilmeli.</a:t>
            </a:r>
            <a:endParaRPr lang="tr-TR" sz="2800" dirty="0" smtClean="0"/>
          </a:p>
          <a:p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1059</Words>
  <Application>Microsoft Office PowerPoint</Application>
  <PresentationFormat>Ekran Gösterisi (4:3)</PresentationFormat>
  <Paragraphs>228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Gündönümü</vt:lpstr>
      <vt:lpstr>Sosyal Medya Yönetimi</vt:lpstr>
      <vt:lpstr>  Sosyal Medya İçeriği oluştururken kullanılan         materyaller</vt:lpstr>
      <vt:lpstr>  Sosyal Medya İçeriği oluştururken kullanılan         materyaller</vt:lpstr>
      <vt:lpstr>  Sosyal Medya İçeriği oluştururken kullanılan         materyaller</vt:lpstr>
      <vt:lpstr>  Sosyal Medya İçeriği oluştururken kullanılan         materyaller</vt:lpstr>
      <vt:lpstr>  Sosyal Medya İçeriği oluştururken kullanılan         materyaller</vt:lpstr>
      <vt:lpstr>  Sosyal Medya İçeriği oluştururken kullanılan         materyaller</vt:lpstr>
      <vt:lpstr>  Gizlilik Ayarları</vt:lpstr>
      <vt:lpstr>  Gizlilik Ayarları</vt:lpstr>
      <vt:lpstr>  Gizlilik Ayarları</vt:lpstr>
      <vt:lpstr>  Reklam Verirken Kullanılan Yöntemler</vt:lpstr>
      <vt:lpstr>  Reklam Verirken Kullanılan Yöntemler</vt:lpstr>
      <vt:lpstr>  Reklam Verirken Kullanılan Yöntemler</vt:lpstr>
      <vt:lpstr>  Reklam Verirken Kullanılan Yöntemler</vt:lpstr>
      <vt:lpstr>  Reklam Verirken Kullanılan Yöntemler</vt:lpstr>
      <vt:lpstr>  Etkileşimi Arttırmak için Yapılabilecekler</vt:lpstr>
      <vt:lpstr>  Etkileşimi Arttırmak için Yapılabilecekler</vt:lpstr>
      <vt:lpstr>  Etkileşimi Arttırmak için Yapılabilecekler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Medya Yönetimi</dc:title>
  <dc:creator>Alper</dc:creator>
  <cp:lastModifiedBy>Alper</cp:lastModifiedBy>
  <cp:revision>12</cp:revision>
  <dcterms:created xsi:type="dcterms:W3CDTF">2020-05-26T07:34:00Z</dcterms:created>
  <dcterms:modified xsi:type="dcterms:W3CDTF">2020-05-26T09:22:54Z</dcterms:modified>
</cp:coreProperties>
</file>