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68" r:id="rId3"/>
    <p:sldId id="257" r:id="rId4"/>
    <p:sldId id="261" r:id="rId5"/>
    <p:sldId id="265" r:id="rId6"/>
    <p:sldId id="259" r:id="rId7"/>
    <p:sldId id="270" r:id="rId8"/>
    <p:sldId id="272" r:id="rId9"/>
    <p:sldId id="274" r:id="rId10"/>
    <p:sldId id="273" r:id="rId11"/>
    <p:sldId id="275" r:id="rId12"/>
    <p:sldId id="269" r:id="rId13"/>
    <p:sldId id="267" r:id="rId14"/>
    <p:sldId id="26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1045"/>
    <p:restoredTop sz="81344"/>
  </p:normalViewPr>
  <p:slideViewPr>
    <p:cSldViewPr>
      <p:cViewPr>
        <p:scale>
          <a:sx n="62" d="100"/>
          <a:sy n="62" d="100"/>
        </p:scale>
        <p:origin x="-1782" y="-12"/>
      </p:cViewPr>
      <p:guideLst>
        <p:guide orient="horz" pos="2160"/>
        <p:guide pos="2880"/>
      </p:guideLst>
    </p:cSldViewPr>
  </p:slideViewPr>
  <p:notesTextViewPr>
    <p:cViewPr>
      <p:scale>
        <a:sx n="1" d="1"/>
        <a:sy n="1" d="1"/>
      </p:scale>
      <p:origin x="0" y="0"/>
    </p:cViewPr>
  </p:notesTextViewPr>
  <p:sorterViewPr>
    <p:cViewPr>
      <p:scale>
        <a:sx n="100" d="100"/>
        <a:sy n="100" d="100"/>
      </p:scale>
      <p:origin x="0" y="54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x-non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2B794A-C912-6C48-B4D8-C4882F9BD983}" type="datetimeFigureOut">
              <a:rPr lang="x-none" smtClean="0"/>
              <a:pPr/>
              <a:t>23.11.2020</a:t>
            </a:fld>
            <a:endParaRPr lang="x-none"/>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x-non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x-non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90F965-C998-2E4B-8292-17E1C6746432}" type="slidenum">
              <a:rPr lang="x-none" smtClean="0"/>
              <a:pPr/>
              <a:t>‹#›</a:t>
            </a:fld>
            <a:endParaRPr lang="x-none"/>
          </a:p>
        </p:txBody>
      </p:sp>
    </p:spTree>
    <p:extLst>
      <p:ext uri="{BB962C8B-B14F-4D97-AF65-F5344CB8AC3E}">
        <p14:creationId xmlns:p14="http://schemas.microsoft.com/office/powerpoint/2010/main" xmlns="" val="6197442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err="1"/>
              <a:t>Başlık</a:t>
            </a:r>
            <a:r>
              <a:rPr lang="en-US" sz="1200" dirty="0"/>
              <a:t> </a:t>
            </a:r>
            <a:r>
              <a:rPr lang="en-US" sz="1200" dirty="0" err="1"/>
              <a:t>fontu</a:t>
            </a:r>
            <a:r>
              <a:rPr lang="en-US" sz="1200" dirty="0"/>
              <a:t> </a:t>
            </a:r>
            <a:r>
              <a:rPr lang="x-none" sz="1200" b="1" dirty="0"/>
              <a:t>Arial 28, </a:t>
            </a:r>
            <a:r>
              <a:rPr lang="x-none" sz="1200" b="0" dirty="0"/>
              <a:t>yazı fontu ise </a:t>
            </a:r>
            <a:r>
              <a:rPr lang="x-none" sz="1200" b="1" dirty="0"/>
              <a:t>Arial 24 </a:t>
            </a:r>
            <a:r>
              <a:rPr lang="x-none" sz="1200" b="0" dirty="0"/>
              <a:t>olarak belirlenmiştir, lütfen devamlılığı ve uyumu sağlayabilmek adına başka bir yazı tipi ve boyutu kullanmayınız. </a:t>
            </a:r>
            <a:endParaRPr lang="en-US" sz="1200" dirty="0"/>
          </a:p>
          <a:p>
            <a:endParaRPr lang="x-none" dirty="0"/>
          </a:p>
          <a:p>
            <a:r>
              <a:rPr lang="x-none" dirty="0"/>
              <a:t>Lütfen ilgili bölümlere eğitimin adını ve tarihini ekleyiniz. Gerekli eklemeleri yaptıktan sonra slayt içindeki ve buradaki notları silebilirsiniz.</a:t>
            </a:r>
          </a:p>
          <a:p>
            <a:r>
              <a:rPr lang="x-none" sz="1200" b="1" dirty="0"/>
              <a:t>*LÜTFEN toplamda 25 slaytı GEÇMEYİNİZ. </a:t>
            </a:r>
            <a:endParaRPr lang="x-none" b="1" dirty="0"/>
          </a:p>
        </p:txBody>
      </p:sp>
      <p:sp>
        <p:nvSpPr>
          <p:cNvPr id="4" name="Slide Number Placeholder 3"/>
          <p:cNvSpPr>
            <a:spLocks noGrp="1"/>
          </p:cNvSpPr>
          <p:nvPr>
            <p:ph type="sldNum" sz="quarter" idx="5"/>
          </p:nvPr>
        </p:nvSpPr>
        <p:spPr/>
        <p:txBody>
          <a:bodyPr/>
          <a:lstStyle/>
          <a:p>
            <a:fld id="{EF90F965-C998-2E4B-8292-17E1C6746432}" type="slidenum">
              <a:rPr lang="x-none" smtClean="0"/>
              <a:pPr/>
              <a:t>1</a:t>
            </a:fld>
            <a:endParaRPr lang="x-none"/>
          </a:p>
        </p:txBody>
      </p:sp>
    </p:spTree>
    <p:extLst>
      <p:ext uri="{BB962C8B-B14F-4D97-AF65-F5344CB8AC3E}">
        <p14:creationId xmlns:p14="http://schemas.microsoft.com/office/powerpoint/2010/main" xmlns="" val="41587104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err="1"/>
              <a:t>Başlık</a:t>
            </a:r>
            <a:r>
              <a:rPr lang="en-US" sz="1200" dirty="0"/>
              <a:t> </a:t>
            </a:r>
            <a:r>
              <a:rPr lang="en-US" sz="1200" dirty="0" err="1"/>
              <a:t>fontu</a:t>
            </a:r>
            <a:r>
              <a:rPr lang="en-US" sz="1200" dirty="0"/>
              <a:t> </a:t>
            </a:r>
            <a:r>
              <a:rPr lang="x-none" sz="1200" b="1" dirty="0"/>
              <a:t>Arial 28, </a:t>
            </a:r>
            <a:r>
              <a:rPr lang="x-none" sz="1200" b="0" dirty="0"/>
              <a:t>yazı fontu ise </a:t>
            </a:r>
            <a:r>
              <a:rPr lang="x-none" sz="1200" b="1" dirty="0"/>
              <a:t>Arial 24 </a:t>
            </a:r>
            <a:r>
              <a:rPr lang="x-none" sz="1200" b="0" dirty="0"/>
              <a:t>olarak belirlenmiştir, lütfen devamlılığı ve uyumu sağlayabilmek adına başka bir yazı tipi ve boyutu kullanmayınız. </a:t>
            </a:r>
            <a:endParaRPr lang="en-US" sz="1200" dirty="0"/>
          </a:p>
          <a:p>
            <a:endParaRPr lang="x-none" sz="1200" dirty="0"/>
          </a:p>
          <a:p>
            <a:r>
              <a:rPr lang="x-none" sz="1200" dirty="0"/>
              <a:t>Aynı formatta bir sayfa daha kullanmak istiyorsanız, slaytların sıralandığı sütun üzerinde ilgili slayta gelerek sağ tık ile “Slaytı Kopyala” seçeneğini seçebilirsiniz. Aynı sütun üzerinde slayta basılı tutarak mouseunuzu sürükleyerek slaytları istediğiniz gibi sıralandırabilirsiniz. Gerekli eklemeleri yaptıktan sonra slayt içindeki ve buradaki notları silebilirsiniz.</a:t>
            </a:r>
          </a:p>
          <a:p>
            <a:r>
              <a:rPr lang="x-none" sz="1200" b="1" dirty="0"/>
              <a:t>*LÜTFEN toplamda 25 slaytı GEÇMEYİNİZ. </a:t>
            </a:r>
            <a:endParaRPr lang="x-none" sz="1200" dirty="0"/>
          </a:p>
        </p:txBody>
      </p:sp>
      <p:sp>
        <p:nvSpPr>
          <p:cNvPr id="4" name="Slide Number Placeholder 3"/>
          <p:cNvSpPr>
            <a:spLocks noGrp="1"/>
          </p:cNvSpPr>
          <p:nvPr>
            <p:ph type="sldNum" sz="quarter" idx="5"/>
          </p:nvPr>
        </p:nvSpPr>
        <p:spPr/>
        <p:txBody>
          <a:bodyPr/>
          <a:lstStyle/>
          <a:p>
            <a:fld id="{EF90F965-C998-2E4B-8292-17E1C6746432}" type="slidenum">
              <a:rPr lang="x-none" smtClean="0"/>
              <a:pPr/>
              <a:t>11</a:t>
            </a:fld>
            <a:endParaRPr lang="x-none"/>
          </a:p>
        </p:txBody>
      </p:sp>
    </p:spTree>
    <p:extLst>
      <p:ext uri="{BB962C8B-B14F-4D97-AF65-F5344CB8AC3E}">
        <p14:creationId xmlns:p14="http://schemas.microsoft.com/office/powerpoint/2010/main" xmlns="" val="30407019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a:t>Başlık fontu </a:t>
            </a:r>
            <a:r>
              <a:rPr lang="tr-TR" b="1" dirty="0" err="1"/>
              <a:t>Arial</a:t>
            </a:r>
            <a:r>
              <a:rPr lang="tr-TR" b="1" dirty="0"/>
              <a:t> 28</a:t>
            </a:r>
            <a:r>
              <a:rPr lang="tr-TR" dirty="0"/>
              <a:t>, yazı fontu ise </a:t>
            </a:r>
            <a:r>
              <a:rPr lang="tr-TR" b="1" dirty="0" err="1"/>
              <a:t>Arial</a:t>
            </a:r>
            <a:r>
              <a:rPr lang="tr-TR" b="1" dirty="0"/>
              <a:t> 24 </a:t>
            </a:r>
            <a:r>
              <a:rPr lang="tr-TR" dirty="0"/>
              <a:t>olarak belirlenmiştir, lütfen devamlılığı ve uyumu sağlayabilmek adına başka bir yazı tipi ve boyutu kullanmayınız. </a:t>
            </a:r>
          </a:p>
          <a:p>
            <a:endParaRPr lang="tr-TR" dirty="0"/>
          </a:p>
          <a:p>
            <a:r>
              <a:rPr lang="tr-TR" dirty="0"/>
              <a:t>Aynı formatta bir sayfa daha kullanmak istiyorsanız, slaytların sıralandığı sütun üzerinde ilgili </a:t>
            </a:r>
            <a:r>
              <a:rPr lang="tr-TR" dirty="0" err="1"/>
              <a:t>slayta</a:t>
            </a:r>
            <a:r>
              <a:rPr lang="tr-TR" dirty="0"/>
              <a:t> gelerek sağ tık ile ‘</a:t>
            </a:r>
            <a:r>
              <a:rPr lang="tr-TR" dirty="0" err="1"/>
              <a:t>Slatyı</a:t>
            </a:r>
            <a:r>
              <a:rPr lang="tr-TR" dirty="0"/>
              <a:t> Kopyala’ seçeneğini seçebilirsiniz. Aynı sütun üzerinde </a:t>
            </a:r>
            <a:r>
              <a:rPr lang="tr-TR" dirty="0" err="1"/>
              <a:t>slayta</a:t>
            </a:r>
            <a:r>
              <a:rPr lang="tr-TR" dirty="0"/>
              <a:t> basılı tutarak </a:t>
            </a:r>
            <a:r>
              <a:rPr lang="tr-TR" dirty="0" err="1"/>
              <a:t>mouseunuzu</a:t>
            </a:r>
            <a:r>
              <a:rPr lang="tr-TR" dirty="0"/>
              <a:t> sürükleyerek slaytları istediğiniz gibi </a:t>
            </a:r>
            <a:r>
              <a:rPr lang="tr-TR" dirty="0" err="1"/>
              <a:t>sıralandırabilirsiniz</a:t>
            </a:r>
            <a:r>
              <a:rPr lang="tr-TR" dirty="0"/>
              <a:t>. Gerekli eklemeleri yaptıktan sonra slayt içindeki ve buradaki notları silebilirsiniz. </a:t>
            </a:r>
          </a:p>
          <a:p>
            <a:r>
              <a:rPr lang="tr-TR" b="1" dirty="0"/>
              <a:t>*LÜTFEN toplamda 25 </a:t>
            </a:r>
            <a:r>
              <a:rPr lang="tr-TR" b="1" dirty="0" err="1"/>
              <a:t>slaytı</a:t>
            </a:r>
            <a:r>
              <a:rPr lang="tr-TR" b="1" dirty="0"/>
              <a:t> GEÇMEYİNİZ.</a:t>
            </a:r>
            <a:endParaRPr lang="x-none" b="1" dirty="0"/>
          </a:p>
        </p:txBody>
      </p:sp>
      <p:sp>
        <p:nvSpPr>
          <p:cNvPr id="4" name="Slide Number Placeholder 3"/>
          <p:cNvSpPr>
            <a:spLocks noGrp="1"/>
          </p:cNvSpPr>
          <p:nvPr>
            <p:ph type="sldNum" sz="quarter" idx="5"/>
          </p:nvPr>
        </p:nvSpPr>
        <p:spPr/>
        <p:txBody>
          <a:bodyPr/>
          <a:lstStyle/>
          <a:p>
            <a:fld id="{EF90F965-C998-2E4B-8292-17E1C6746432}" type="slidenum">
              <a:rPr lang="x-none" smtClean="0"/>
              <a:pPr/>
              <a:t>13</a:t>
            </a:fld>
            <a:endParaRPr lang="x-none"/>
          </a:p>
        </p:txBody>
      </p:sp>
    </p:spTree>
    <p:extLst>
      <p:ext uri="{BB962C8B-B14F-4D97-AF65-F5344CB8AC3E}">
        <p14:creationId xmlns:p14="http://schemas.microsoft.com/office/powerpoint/2010/main" xmlns="" val="40399655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4800" dirty="0" err="1"/>
              <a:t>Başlık</a:t>
            </a:r>
            <a:r>
              <a:rPr lang="en-US" sz="4800" dirty="0"/>
              <a:t> </a:t>
            </a:r>
            <a:r>
              <a:rPr lang="en-US" sz="4800" dirty="0" err="1"/>
              <a:t>fontu</a:t>
            </a:r>
            <a:r>
              <a:rPr lang="en-US" sz="4800" dirty="0"/>
              <a:t> </a:t>
            </a:r>
            <a:r>
              <a:rPr lang="x-none" sz="4800" b="1" dirty="0"/>
              <a:t>Arial 28, </a:t>
            </a:r>
            <a:r>
              <a:rPr lang="x-none" sz="4800" b="0" dirty="0"/>
              <a:t>yazı fontu ise </a:t>
            </a:r>
            <a:r>
              <a:rPr lang="x-none" sz="4800" b="1" dirty="0"/>
              <a:t>Arial 24 </a:t>
            </a:r>
            <a:r>
              <a:rPr lang="x-none" sz="4800" b="0" dirty="0"/>
              <a:t>olarak belirlenmiştir, lütfen devamlılığı ve uyumu sağlayabilmek adına başka bir yazı tipi ve boyutu kullanmayınız. </a:t>
            </a:r>
            <a:endParaRPr lang="en-US" sz="4800" dirty="0"/>
          </a:p>
          <a:p>
            <a:endParaRPr lang="x-none" sz="4500" dirty="0"/>
          </a:p>
          <a:p>
            <a:r>
              <a:rPr lang="x-none" sz="4500" dirty="0"/>
              <a:t>Aynı formatta bir sayfa daha kullanmak istiyorsanız, slaytların sıralandığı sütun üzerinde ilgili slayta gelerek sağ tık ile “Slaytı Kopyala” seçeneğini seçebilirsiniz. Aynı sütun üzerinde slayta basılı tutarak mouseunuzu sürükleyerek slaytları istediğiniz gibi sıralandırabilirsiniz. </a:t>
            </a:r>
            <a:r>
              <a:rPr lang="x-none" sz="4800" dirty="0"/>
              <a:t>Gerekli eklemeleri yaptıktan sonra slayt içindeki ve buradaki notları silebilirsiniz.</a:t>
            </a:r>
          </a:p>
          <a:p>
            <a:r>
              <a:rPr lang="x-none" sz="4800" b="1" dirty="0"/>
              <a:t>*LÜTFEN toplamda 25 slaytı GEÇMEYİNİZ. </a:t>
            </a:r>
          </a:p>
        </p:txBody>
      </p:sp>
      <p:sp>
        <p:nvSpPr>
          <p:cNvPr id="4" name="Slide Number Placeholder 3"/>
          <p:cNvSpPr>
            <a:spLocks noGrp="1"/>
          </p:cNvSpPr>
          <p:nvPr>
            <p:ph type="sldNum" sz="quarter" idx="5"/>
          </p:nvPr>
        </p:nvSpPr>
        <p:spPr/>
        <p:txBody>
          <a:bodyPr/>
          <a:lstStyle/>
          <a:p>
            <a:fld id="{EF90F965-C998-2E4B-8292-17E1C6746432}" type="slidenum">
              <a:rPr lang="x-none" smtClean="0"/>
              <a:pPr/>
              <a:t>3</a:t>
            </a:fld>
            <a:endParaRPr lang="x-none"/>
          </a:p>
        </p:txBody>
      </p:sp>
    </p:spTree>
    <p:extLst>
      <p:ext uri="{BB962C8B-B14F-4D97-AF65-F5344CB8AC3E}">
        <p14:creationId xmlns:p14="http://schemas.microsoft.com/office/powerpoint/2010/main" xmlns="" val="9519374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err="1"/>
              <a:t>Başlık</a:t>
            </a:r>
            <a:r>
              <a:rPr lang="en-US" sz="1200" dirty="0"/>
              <a:t> </a:t>
            </a:r>
            <a:r>
              <a:rPr lang="en-US" sz="1200" dirty="0" err="1"/>
              <a:t>fontu</a:t>
            </a:r>
            <a:r>
              <a:rPr lang="en-US" sz="1200" dirty="0"/>
              <a:t> </a:t>
            </a:r>
            <a:r>
              <a:rPr lang="x-none" sz="1200" b="1" dirty="0"/>
              <a:t>Arial 28, </a:t>
            </a:r>
            <a:r>
              <a:rPr lang="x-none" sz="1200" b="0" dirty="0"/>
              <a:t>yazı fontu ise </a:t>
            </a:r>
            <a:r>
              <a:rPr lang="x-none" sz="1200" b="1" dirty="0"/>
              <a:t>Arial 24 </a:t>
            </a:r>
            <a:r>
              <a:rPr lang="x-none" sz="1200" b="0" dirty="0"/>
              <a:t>olarak belirlenmiştir, lütfen devamlılığı ve uyumu sağlayabilmek adına başka bir yazı tipi ve boyutu kullanmayınız. </a:t>
            </a:r>
            <a:endParaRPr lang="en-US" sz="1200" dirty="0"/>
          </a:p>
          <a:p>
            <a:endParaRPr lang="x-none" sz="1200" dirty="0"/>
          </a:p>
          <a:p>
            <a:r>
              <a:rPr lang="x-none" sz="1200" dirty="0"/>
              <a:t>Aynı formatta bir sayfa daha kullanmak istiyorsanız, slaytların sıralandığı sütun üzerinde ilgili slayta gelerek sağ tık ile “Slaytı Kopyala” seçeneğini seçebilirsiniz. Aynı sütun üzerinde slayta basılı tutarak mouseunuzu sürükleyerek slaytları istediğiniz gibi sıralandırabilirsiniz. Gerekli eklemeleri yaptıktan sonra slayt içindeki ve buradaki notları silebilirsiniz.</a:t>
            </a:r>
          </a:p>
          <a:p>
            <a:r>
              <a:rPr lang="x-none" sz="1200" b="1" dirty="0"/>
              <a:t>*LÜTFEN toplamda 25 slaytı GEÇMEYİNİZ. </a:t>
            </a:r>
          </a:p>
        </p:txBody>
      </p:sp>
      <p:sp>
        <p:nvSpPr>
          <p:cNvPr id="4" name="Slide Number Placeholder 3"/>
          <p:cNvSpPr>
            <a:spLocks noGrp="1"/>
          </p:cNvSpPr>
          <p:nvPr>
            <p:ph type="sldNum" sz="quarter" idx="5"/>
          </p:nvPr>
        </p:nvSpPr>
        <p:spPr/>
        <p:txBody>
          <a:bodyPr/>
          <a:lstStyle/>
          <a:p>
            <a:fld id="{EF90F965-C998-2E4B-8292-17E1C6746432}" type="slidenum">
              <a:rPr lang="x-none" smtClean="0"/>
              <a:pPr/>
              <a:t>4</a:t>
            </a:fld>
            <a:endParaRPr lang="x-none"/>
          </a:p>
        </p:txBody>
      </p:sp>
    </p:spTree>
    <p:extLst>
      <p:ext uri="{BB962C8B-B14F-4D97-AF65-F5344CB8AC3E}">
        <p14:creationId xmlns:p14="http://schemas.microsoft.com/office/powerpoint/2010/main" xmlns="" val="42459682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err="1"/>
              <a:t>Başlık</a:t>
            </a:r>
            <a:r>
              <a:rPr lang="en-US" sz="1200" dirty="0"/>
              <a:t> </a:t>
            </a:r>
            <a:r>
              <a:rPr lang="en-US" sz="1200" dirty="0" err="1"/>
              <a:t>fontu</a:t>
            </a:r>
            <a:r>
              <a:rPr lang="en-US" sz="1200" dirty="0"/>
              <a:t> </a:t>
            </a:r>
            <a:r>
              <a:rPr lang="x-none" sz="1200" b="1" dirty="0"/>
              <a:t>Arial 28, </a:t>
            </a:r>
            <a:r>
              <a:rPr lang="x-none" sz="1200" b="0" dirty="0"/>
              <a:t>yazı fontu ise </a:t>
            </a:r>
            <a:r>
              <a:rPr lang="x-none" sz="1200" b="1" dirty="0"/>
              <a:t>Arial 24 </a:t>
            </a:r>
            <a:r>
              <a:rPr lang="x-none" sz="1200" b="0" dirty="0"/>
              <a:t>olarak belirlenmiştir, lütfen devamlılığı ve uyumu sağlayabilmek adına başka bir yazı tipi ve boyutu kullanmayınız. </a:t>
            </a:r>
            <a:endParaRPr lang="en-US" sz="1200" dirty="0"/>
          </a:p>
          <a:p>
            <a:endParaRPr lang="x-none" sz="1200" dirty="0"/>
          </a:p>
          <a:p>
            <a:r>
              <a:rPr lang="x-none" sz="1200" dirty="0"/>
              <a:t>Aynı formatta bir sayfa daha kullanmak istiyorsanız, slaytların sıralandığı sütun üzerinde ilgili slayta gelerek sağ tık ile “Slaytı Kopyala” seçeneğini seçebilirsiniz. Aynı sütun üzerinde slayta basılı tutarak mouseunuzu sürükleyerek slaytları istediğiniz gibi sıralandırabilirsiniz. Gerekli eklemeleri yaptıktan sonra slayt içindeki ve buradaki notları silebilirsiniz.</a:t>
            </a:r>
          </a:p>
          <a:p>
            <a:r>
              <a:rPr lang="x-none" sz="1200" b="1" dirty="0"/>
              <a:t>*LÜTFEN toplamda 25 slaytı GEÇMEYİNİZ. </a:t>
            </a:r>
            <a:endParaRPr lang="x-none" sz="1200" dirty="0"/>
          </a:p>
          <a:p>
            <a:endParaRPr lang="x-none" dirty="0"/>
          </a:p>
        </p:txBody>
      </p:sp>
      <p:sp>
        <p:nvSpPr>
          <p:cNvPr id="4" name="Slide Number Placeholder 3"/>
          <p:cNvSpPr>
            <a:spLocks noGrp="1"/>
          </p:cNvSpPr>
          <p:nvPr>
            <p:ph type="sldNum" sz="quarter" idx="5"/>
          </p:nvPr>
        </p:nvSpPr>
        <p:spPr/>
        <p:txBody>
          <a:bodyPr/>
          <a:lstStyle/>
          <a:p>
            <a:fld id="{EF90F965-C998-2E4B-8292-17E1C6746432}" type="slidenum">
              <a:rPr lang="x-none" smtClean="0"/>
              <a:pPr/>
              <a:t>5</a:t>
            </a:fld>
            <a:endParaRPr lang="x-none"/>
          </a:p>
        </p:txBody>
      </p:sp>
    </p:spTree>
    <p:extLst>
      <p:ext uri="{BB962C8B-B14F-4D97-AF65-F5344CB8AC3E}">
        <p14:creationId xmlns:p14="http://schemas.microsoft.com/office/powerpoint/2010/main" xmlns="" val="37412246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err="1"/>
              <a:t>Başlık</a:t>
            </a:r>
            <a:r>
              <a:rPr lang="en-US" sz="1200" dirty="0"/>
              <a:t> </a:t>
            </a:r>
            <a:r>
              <a:rPr lang="en-US" sz="1200" dirty="0" err="1"/>
              <a:t>fontu</a:t>
            </a:r>
            <a:r>
              <a:rPr lang="en-US" sz="1200" dirty="0"/>
              <a:t> </a:t>
            </a:r>
            <a:r>
              <a:rPr lang="x-none" sz="1200" b="1" dirty="0"/>
              <a:t>Arial 28, </a:t>
            </a:r>
            <a:r>
              <a:rPr lang="x-none" sz="1200" b="0" dirty="0"/>
              <a:t>yazı fontu ise </a:t>
            </a:r>
            <a:r>
              <a:rPr lang="x-none" sz="1200" b="1" dirty="0"/>
              <a:t>Arial 24 </a:t>
            </a:r>
            <a:r>
              <a:rPr lang="x-none" sz="1200" b="0" dirty="0"/>
              <a:t>olarak belirlenmiştir, lütfen devamlılığı ve uyumu sağlayabilmek adına başka bir yazı tipi ve boyutu kullanmayınız. </a:t>
            </a:r>
            <a:endParaRPr lang="en-US" sz="1200" dirty="0"/>
          </a:p>
          <a:p>
            <a:endParaRPr lang="x-none" sz="1200" dirty="0"/>
          </a:p>
          <a:p>
            <a:r>
              <a:rPr lang="x-none" sz="1200" dirty="0"/>
              <a:t>Aynı formatta bir sayfa daha kullanmak istiyorsanız, slaytların sıralandığı sütun üzerinde ilgili slayta gelerek sağ tık ile “Slaytı Kopyala” seçeneğini seçebilirsiniz. Aynı sütun üzerinde slayta basılı tutarak mouseunuzu sürükleyerek slaytları istediğiniz gibi sıralandırabilirsiniz. Gerekli eklemeleri yaptıktan sonra slayt içindeki ve buradaki notları silebilirsiniz.</a:t>
            </a:r>
          </a:p>
          <a:p>
            <a:r>
              <a:rPr lang="x-none" sz="1200" b="1" dirty="0"/>
              <a:t>*LÜTFEN toplamda 25 slaytı GEÇMEYİNİZ. </a:t>
            </a:r>
            <a:endParaRPr lang="x-none" sz="1200" dirty="0"/>
          </a:p>
        </p:txBody>
      </p:sp>
      <p:sp>
        <p:nvSpPr>
          <p:cNvPr id="4" name="Slide Number Placeholder 3"/>
          <p:cNvSpPr>
            <a:spLocks noGrp="1"/>
          </p:cNvSpPr>
          <p:nvPr>
            <p:ph type="sldNum" sz="quarter" idx="5"/>
          </p:nvPr>
        </p:nvSpPr>
        <p:spPr/>
        <p:txBody>
          <a:bodyPr/>
          <a:lstStyle/>
          <a:p>
            <a:fld id="{EF90F965-C998-2E4B-8292-17E1C6746432}" type="slidenum">
              <a:rPr lang="x-none" smtClean="0"/>
              <a:pPr/>
              <a:t>6</a:t>
            </a:fld>
            <a:endParaRPr lang="x-none"/>
          </a:p>
        </p:txBody>
      </p:sp>
    </p:spTree>
    <p:extLst>
      <p:ext uri="{BB962C8B-B14F-4D97-AF65-F5344CB8AC3E}">
        <p14:creationId xmlns:p14="http://schemas.microsoft.com/office/powerpoint/2010/main" xmlns="" val="30407019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err="1"/>
              <a:t>Başlık</a:t>
            </a:r>
            <a:r>
              <a:rPr lang="en-US" sz="1200" dirty="0"/>
              <a:t> </a:t>
            </a:r>
            <a:r>
              <a:rPr lang="en-US" sz="1200" dirty="0" err="1"/>
              <a:t>fontu</a:t>
            </a:r>
            <a:r>
              <a:rPr lang="en-US" sz="1200" dirty="0"/>
              <a:t> </a:t>
            </a:r>
            <a:r>
              <a:rPr lang="x-none" sz="1200" b="1" dirty="0"/>
              <a:t>Arial 28, </a:t>
            </a:r>
            <a:r>
              <a:rPr lang="x-none" sz="1200" b="0" dirty="0"/>
              <a:t>yazı fontu ise </a:t>
            </a:r>
            <a:r>
              <a:rPr lang="x-none" sz="1200" b="1" dirty="0"/>
              <a:t>Arial 24 </a:t>
            </a:r>
            <a:r>
              <a:rPr lang="x-none" sz="1200" b="0" dirty="0"/>
              <a:t>olarak belirlenmiştir, lütfen devamlılığı ve uyumu sağlayabilmek adına başka bir yazı tipi ve boyutu kullanmayınız. </a:t>
            </a:r>
            <a:endParaRPr lang="en-US" sz="1200" dirty="0"/>
          </a:p>
          <a:p>
            <a:endParaRPr lang="x-none" sz="1200" dirty="0"/>
          </a:p>
          <a:p>
            <a:r>
              <a:rPr lang="x-none" sz="1200" dirty="0"/>
              <a:t>Aynı formatta bir sayfa daha kullanmak istiyorsanız, slaytların sıralandığı sütun üzerinde ilgili slayta gelerek sağ tık ile “Slaytı Kopyala” seçeneğini seçebilirsiniz. Aynı sütun üzerinde slayta basılı tutarak mouseunuzu sürükleyerek slaytları istediğiniz gibi sıralandırabilirsiniz. Gerekli eklemeleri yaptıktan sonra slayt içindeki ve buradaki notları silebilirsiniz.</a:t>
            </a:r>
          </a:p>
          <a:p>
            <a:r>
              <a:rPr lang="x-none" sz="1200" b="1" dirty="0"/>
              <a:t>*LÜTFEN toplamda 25 slaytı GEÇMEYİNİZ. </a:t>
            </a:r>
            <a:endParaRPr lang="x-none" sz="1200" dirty="0"/>
          </a:p>
        </p:txBody>
      </p:sp>
      <p:sp>
        <p:nvSpPr>
          <p:cNvPr id="4" name="Slide Number Placeholder 3"/>
          <p:cNvSpPr>
            <a:spLocks noGrp="1"/>
          </p:cNvSpPr>
          <p:nvPr>
            <p:ph type="sldNum" sz="quarter" idx="5"/>
          </p:nvPr>
        </p:nvSpPr>
        <p:spPr/>
        <p:txBody>
          <a:bodyPr/>
          <a:lstStyle/>
          <a:p>
            <a:fld id="{EF90F965-C998-2E4B-8292-17E1C6746432}" type="slidenum">
              <a:rPr lang="x-none" smtClean="0"/>
              <a:pPr/>
              <a:t>7</a:t>
            </a:fld>
            <a:endParaRPr lang="x-none"/>
          </a:p>
        </p:txBody>
      </p:sp>
    </p:spTree>
    <p:extLst>
      <p:ext uri="{BB962C8B-B14F-4D97-AF65-F5344CB8AC3E}">
        <p14:creationId xmlns:p14="http://schemas.microsoft.com/office/powerpoint/2010/main" xmlns="" val="30407019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4800" dirty="0" err="1"/>
              <a:t>Başlık</a:t>
            </a:r>
            <a:r>
              <a:rPr lang="en-US" sz="4800" dirty="0"/>
              <a:t> </a:t>
            </a:r>
            <a:r>
              <a:rPr lang="en-US" sz="4800" dirty="0" err="1"/>
              <a:t>fontu</a:t>
            </a:r>
            <a:r>
              <a:rPr lang="en-US" sz="4800" dirty="0"/>
              <a:t> </a:t>
            </a:r>
            <a:r>
              <a:rPr lang="x-none" sz="4800" b="1" dirty="0"/>
              <a:t>Arial 28, </a:t>
            </a:r>
            <a:r>
              <a:rPr lang="x-none" sz="4800" b="0" dirty="0"/>
              <a:t>yazı fontu ise </a:t>
            </a:r>
            <a:r>
              <a:rPr lang="x-none" sz="4800" b="1" dirty="0"/>
              <a:t>Arial 24 </a:t>
            </a:r>
            <a:r>
              <a:rPr lang="x-none" sz="4800" b="0" dirty="0"/>
              <a:t>olarak belirlenmiştir, lütfen devamlılığı ve uyumu sağlayabilmek adına başka bir yazı tipi ve boyutu kullanmayınız. </a:t>
            </a:r>
            <a:endParaRPr lang="en-US" sz="4800" dirty="0"/>
          </a:p>
          <a:p>
            <a:endParaRPr lang="x-none" sz="4500" dirty="0"/>
          </a:p>
          <a:p>
            <a:r>
              <a:rPr lang="x-none" sz="4500" dirty="0"/>
              <a:t>Aynı formatta bir sayfa daha kullanmak istiyorsanız, slaytların sıralandığı sütun üzerinde ilgili slayta gelerek sağ tık ile “Slaytı Kopyala” seçeneğini seçebilirsiniz. Aynı sütun üzerinde slayta basılı tutarak mouseunuzu sürükleyerek slaytları istediğiniz gibi sıralandırabilirsiniz. </a:t>
            </a:r>
            <a:r>
              <a:rPr lang="x-none" sz="4800" dirty="0"/>
              <a:t>Gerekli eklemeleri yaptıktan sonra slayt içindeki ve buradaki notları silebilirsiniz.</a:t>
            </a:r>
          </a:p>
          <a:p>
            <a:r>
              <a:rPr lang="x-none" sz="4800" b="1" dirty="0"/>
              <a:t>*LÜTFEN toplamda 25 slaytı GEÇMEYİNİZ. </a:t>
            </a:r>
          </a:p>
        </p:txBody>
      </p:sp>
      <p:sp>
        <p:nvSpPr>
          <p:cNvPr id="4" name="Slide Number Placeholder 3"/>
          <p:cNvSpPr>
            <a:spLocks noGrp="1"/>
          </p:cNvSpPr>
          <p:nvPr>
            <p:ph type="sldNum" sz="quarter" idx="5"/>
          </p:nvPr>
        </p:nvSpPr>
        <p:spPr/>
        <p:txBody>
          <a:bodyPr/>
          <a:lstStyle/>
          <a:p>
            <a:fld id="{EF90F965-C998-2E4B-8292-17E1C6746432}" type="slidenum">
              <a:rPr lang="x-none" smtClean="0"/>
              <a:pPr/>
              <a:t>8</a:t>
            </a:fld>
            <a:endParaRPr lang="x-none"/>
          </a:p>
        </p:txBody>
      </p:sp>
    </p:spTree>
    <p:extLst>
      <p:ext uri="{BB962C8B-B14F-4D97-AF65-F5344CB8AC3E}">
        <p14:creationId xmlns:p14="http://schemas.microsoft.com/office/powerpoint/2010/main" xmlns="" val="9519374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4800" dirty="0" err="1"/>
              <a:t>Başlık</a:t>
            </a:r>
            <a:r>
              <a:rPr lang="en-US" sz="4800" dirty="0"/>
              <a:t> </a:t>
            </a:r>
            <a:r>
              <a:rPr lang="en-US" sz="4800" dirty="0" err="1"/>
              <a:t>fontu</a:t>
            </a:r>
            <a:r>
              <a:rPr lang="en-US" sz="4800" dirty="0"/>
              <a:t> </a:t>
            </a:r>
            <a:r>
              <a:rPr lang="x-none" sz="4800" b="1" dirty="0"/>
              <a:t>Arial 28, </a:t>
            </a:r>
            <a:r>
              <a:rPr lang="x-none" sz="4800" b="0" dirty="0"/>
              <a:t>yazı fontu ise </a:t>
            </a:r>
            <a:r>
              <a:rPr lang="x-none" sz="4800" b="1" dirty="0"/>
              <a:t>Arial 24 </a:t>
            </a:r>
            <a:r>
              <a:rPr lang="x-none" sz="4800" b="0" dirty="0"/>
              <a:t>olarak belirlenmiştir, lütfen devamlılığı ve uyumu sağlayabilmek adına başka bir yazı tipi ve boyutu kullanmayınız. </a:t>
            </a:r>
            <a:endParaRPr lang="en-US" sz="4800" dirty="0"/>
          </a:p>
          <a:p>
            <a:endParaRPr lang="x-none" sz="4500" dirty="0"/>
          </a:p>
          <a:p>
            <a:r>
              <a:rPr lang="x-none" sz="4500" dirty="0"/>
              <a:t>Aynı formatta bir sayfa daha kullanmak istiyorsanız, slaytların sıralandığı sütun üzerinde ilgili slayta gelerek sağ tık ile “Slaytı Kopyala” seçeneğini seçebilirsiniz. Aynı sütun üzerinde slayta basılı tutarak mouseunuzu sürükleyerek slaytları istediğiniz gibi sıralandırabilirsiniz. </a:t>
            </a:r>
            <a:r>
              <a:rPr lang="x-none" sz="4800" dirty="0"/>
              <a:t>Gerekli eklemeleri yaptıktan sonra slayt içindeki ve buradaki notları silebilirsiniz.</a:t>
            </a:r>
          </a:p>
          <a:p>
            <a:r>
              <a:rPr lang="x-none" sz="4800" b="1" dirty="0"/>
              <a:t>*LÜTFEN toplamda 25 slaytı GEÇMEYİNİZ. </a:t>
            </a:r>
          </a:p>
        </p:txBody>
      </p:sp>
      <p:sp>
        <p:nvSpPr>
          <p:cNvPr id="4" name="Slide Number Placeholder 3"/>
          <p:cNvSpPr>
            <a:spLocks noGrp="1"/>
          </p:cNvSpPr>
          <p:nvPr>
            <p:ph type="sldNum" sz="quarter" idx="5"/>
          </p:nvPr>
        </p:nvSpPr>
        <p:spPr/>
        <p:txBody>
          <a:bodyPr/>
          <a:lstStyle/>
          <a:p>
            <a:fld id="{EF90F965-C998-2E4B-8292-17E1C6746432}" type="slidenum">
              <a:rPr lang="x-none" smtClean="0"/>
              <a:pPr/>
              <a:t>9</a:t>
            </a:fld>
            <a:endParaRPr lang="x-none"/>
          </a:p>
        </p:txBody>
      </p:sp>
    </p:spTree>
    <p:extLst>
      <p:ext uri="{BB962C8B-B14F-4D97-AF65-F5344CB8AC3E}">
        <p14:creationId xmlns:p14="http://schemas.microsoft.com/office/powerpoint/2010/main" xmlns="" val="951937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err="1"/>
              <a:t>Başlık</a:t>
            </a:r>
            <a:r>
              <a:rPr lang="en-US" sz="1200" dirty="0"/>
              <a:t> </a:t>
            </a:r>
            <a:r>
              <a:rPr lang="en-US" sz="1200" dirty="0" err="1"/>
              <a:t>fontu</a:t>
            </a:r>
            <a:r>
              <a:rPr lang="en-US" sz="1200" dirty="0"/>
              <a:t> </a:t>
            </a:r>
            <a:r>
              <a:rPr lang="x-none" sz="1200" b="1" dirty="0"/>
              <a:t>Arial 28, </a:t>
            </a:r>
            <a:r>
              <a:rPr lang="x-none" sz="1200" b="0" dirty="0"/>
              <a:t>yazı fontu ise </a:t>
            </a:r>
            <a:r>
              <a:rPr lang="x-none" sz="1200" b="1" dirty="0"/>
              <a:t>Arial 24 </a:t>
            </a:r>
            <a:r>
              <a:rPr lang="x-none" sz="1200" b="0" dirty="0"/>
              <a:t>olarak belirlenmiştir, lütfen devamlılığı ve uyumu sağlayabilmek adına başka bir yazı tipi ve boyutu kullanmayınız. </a:t>
            </a:r>
            <a:endParaRPr lang="en-US" sz="1200" dirty="0"/>
          </a:p>
          <a:p>
            <a:endParaRPr lang="x-none" sz="1200" dirty="0"/>
          </a:p>
          <a:p>
            <a:r>
              <a:rPr lang="x-none" sz="1200" dirty="0"/>
              <a:t>Aynı formatta bir sayfa daha kullanmak istiyorsanız, slaytların sıralandığı sütun üzerinde ilgili slayta gelerek sağ tık ile “Slaytı Kopyala” seçeneğini seçebilirsiniz. Aynı sütun üzerinde slayta basılı tutarak mouseunuzu sürükleyerek slaytları istediğiniz gibi sıralandırabilirsiniz. Gerekli eklemeleri yaptıktan sonra slayt içindeki ve buradaki notları silebilirsiniz.</a:t>
            </a:r>
          </a:p>
          <a:p>
            <a:r>
              <a:rPr lang="x-none" sz="1200" b="1" dirty="0"/>
              <a:t>*LÜTFEN toplamda 25 slaytı GEÇMEYİNİZ. </a:t>
            </a:r>
            <a:endParaRPr lang="x-none" sz="1200" dirty="0"/>
          </a:p>
        </p:txBody>
      </p:sp>
      <p:sp>
        <p:nvSpPr>
          <p:cNvPr id="4" name="Slide Number Placeholder 3"/>
          <p:cNvSpPr>
            <a:spLocks noGrp="1"/>
          </p:cNvSpPr>
          <p:nvPr>
            <p:ph type="sldNum" sz="quarter" idx="5"/>
          </p:nvPr>
        </p:nvSpPr>
        <p:spPr/>
        <p:txBody>
          <a:bodyPr/>
          <a:lstStyle/>
          <a:p>
            <a:fld id="{EF90F965-C998-2E4B-8292-17E1C6746432}" type="slidenum">
              <a:rPr lang="x-none" smtClean="0"/>
              <a:pPr/>
              <a:t>10</a:t>
            </a:fld>
            <a:endParaRPr lang="x-none"/>
          </a:p>
        </p:txBody>
      </p:sp>
    </p:spTree>
    <p:extLst>
      <p:ext uri="{BB962C8B-B14F-4D97-AF65-F5344CB8AC3E}">
        <p14:creationId xmlns:p14="http://schemas.microsoft.com/office/powerpoint/2010/main" xmlns="" val="3040701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endParaRPr lang="en-GB"/>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GB"/>
          </a:p>
        </p:txBody>
      </p:sp>
      <p:sp>
        <p:nvSpPr>
          <p:cNvPr id="4" name="Segnaposto data 3"/>
          <p:cNvSpPr>
            <a:spLocks noGrp="1"/>
          </p:cNvSpPr>
          <p:nvPr>
            <p:ph type="dt" sz="half" idx="10"/>
          </p:nvPr>
        </p:nvSpPr>
        <p:spPr/>
        <p:txBody>
          <a:bodyPr/>
          <a:lstStyle/>
          <a:p>
            <a:fld id="{F8788937-1DCF-4516-B930-E52DEC684EDF}" type="datetimeFigureOut">
              <a:rPr lang="en-GB" smtClean="0"/>
              <a:pPr/>
              <a:t>23/11/2020</a:t>
            </a:fld>
            <a:endParaRPr lang="en-GB"/>
          </a:p>
        </p:txBody>
      </p:sp>
      <p:sp>
        <p:nvSpPr>
          <p:cNvPr id="5" name="Segnaposto piè di pagina 4"/>
          <p:cNvSpPr>
            <a:spLocks noGrp="1"/>
          </p:cNvSpPr>
          <p:nvPr>
            <p:ph type="ftr" sz="quarter" idx="11"/>
          </p:nvPr>
        </p:nvSpPr>
        <p:spPr/>
        <p:txBody>
          <a:bodyPr/>
          <a:lstStyle/>
          <a:p>
            <a:endParaRPr lang="en-GB" dirty="0"/>
          </a:p>
        </p:txBody>
      </p:sp>
      <p:sp>
        <p:nvSpPr>
          <p:cNvPr id="6" name="Segnaposto numero diapositiva 5"/>
          <p:cNvSpPr>
            <a:spLocks noGrp="1"/>
          </p:cNvSpPr>
          <p:nvPr>
            <p:ph type="sldNum" sz="quarter" idx="12"/>
          </p:nvPr>
        </p:nvSpPr>
        <p:spPr/>
        <p:txBody>
          <a:bodyPr/>
          <a:lstStyle/>
          <a:p>
            <a:fld id="{EC14A4AE-51EB-4116-B044-226B305A372C}" type="slidenum">
              <a:rPr lang="en-GB" smtClean="0"/>
              <a:pPr/>
              <a:t>‹#›</a:t>
            </a:fld>
            <a:endParaRPr lang="en-GB"/>
          </a:p>
        </p:txBody>
      </p:sp>
    </p:spTree>
    <p:extLst>
      <p:ext uri="{BB962C8B-B14F-4D97-AF65-F5344CB8AC3E}">
        <p14:creationId xmlns:p14="http://schemas.microsoft.com/office/powerpoint/2010/main" xmlns="" val="1250501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GB"/>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data 3"/>
          <p:cNvSpPr>
            <a:spLocks noGrp="1"/>
          </p:cNvSpPr>
          <p:nvPr>
            <p:ph type="dt" sz="half" idx="10"/>
          </p:nvPr>
        </p:nvSpPr>
        <p:spPr/>
        <p:txBody>
          <a:bodyPr/>
          <a:lstStyle/>
          <a:p>
            <a:fld id="{F8788937-1DCF-4516-B930-E52DEC684EDF}" type="datetimeFigureOut">
              <a:rPr lang="en-GB" smtClean="0"/>
              <a:pPr/>
              <a:t>23/11/2020</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EC14A4AE-51EB-4116-B044-226B305A372C}" type="slidenum">
              <a:rPr lang="en-GB" smtClean="0"/>
              <a:pPr/>
              <a:t>‹#›</a:t>
            </a:fld>
            <a:endParaRPr lang="en-GB"/>
          </a:p>
        </p:txBody>
      </p:sp>
    </p:spTree>
    <p:extLst>
      <p:ext uri="{BB962C8B-B14F-4D97-AF65-F5344CB8AC3E}">
        <p14:creationId xmlns:p14="http://schemas.microsoft.com/office/powerpoint/2010/main" xmlns="" val="4487706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endParaRPr lang="en-GB"/>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data 3"/>
          <p:cNvSpPr>
            <a:spLocks noGrp="1"/>
          </p:cNvSpPr>
          <p:nvPr>
            <p:ph type="dt" sz="half" idx="10"/>
          </p:nvPr>
        </p:nvSpPr>
        <p:spPr/>
        <p:txBody>
          <a:bodyPr/>
          <a:lstStyle/>
          <a:p>
            <a:fld id="{F8788937-1DCF-4516-B930-E52DEC684EDF}" type="datetimeFigureOut">
              <a:rPr lang="en-GB" smtClean="0"/>
              <a:pPr/>
              <a:t>23/11/2020</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EC14A4AE-51EB-4116-B044-226B305A372C}" type="slidenum">
              <a:rPr lang="en-GB" smtClean="0"/>
              <a:pPr/>
              <a:t>‹#›</a:t>
            </a:fld>
            <a:endParaRPr lang="en-GB"/>
          </a:p>
        </p:txBody>
      </p:sp>
    </p:spTree>
    <p:extLst>
      <p:ext uri="{BB962C8B-B14F-4D97-AF65-F5344CB8AC3E}">
        <p14:creationId xmlns:p14="http://schemas.microsoft.com/office/powerpoint/2010/main" xmlns="" val="3523934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GB"/>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data 3"/>
          <p:cNvSpPr>
            <a:spLocks noGrp="1"/>
          </p:cNvSpPr>
          <p:nvPr>
            <p:ph type="dt" sz="half" idx="10"/>
          </p:nvPr>
        </p:nvSpPr>
        <p:spPr/>
        <p:txBody>
          <a:bodyPr/>
          <a:lstStyle/>
          <a:p>
            <a:fld id="{F8788937-1DCF-4516-B930-E52DEC684EDF}" type="datetimeFigureOut">
              <a:rPr lang="en-GB" smtClean="0"/>
              <a:pPr/>
              <a:t>23/11/2020</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EC14A4AE-51EB-4116-B044-226B305A372C}" type="slidenum">
              <a:rPr lang="en-GB" smtClean="0"/>
              <a:pPr/>
              <a:t>‹#›</a:t>
            </a:fld>
            <a:endParaRPr lang="en-GB"/>
          </a:p>
        </p:txBody>
      </p:sp>
    </p:spTree>
    <p:extLst>
      <p:ext uri="{BB962C8B-B14F-4D97-AF65-F5344CB8AC3E}">
        <p14:creationId xmlns:p14="http://schemas.microsoft.com/office/powerpoint/2010/main" xmlns="" val="322929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endParaRPr lang="en-GB"/>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F8788937-1DCF-4516-B930-E52DEC684EDF}" type="datetimeFigureOut">
              <a:rPr lang="en-GB" smtClean="0"/>
              <a:pPr/>
              <a:t>23/11/2020</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EC14A4AE-51EB-4116-B044-226B305A372C}" type="slidenum">
              <a:rPr lang="en-GB" smtClean="0"/>
              <a:pPr/>
              <a:t>‹#›</a:t>
            </a:fld>
            <a:endParaRPr lang="en-GB"/>
          </a:p>
        </p:txBody>
      </p:sp>
    </p:spTree>
    <p:extLst>
      <p:ext uri="{BB962C8B-B14F-4D97-AF65-F5344CB8AC3E}">
        <p14:creationId xmlns:p14="http://schemas.microsoft.com/office/powerpoint/2010/main" xmlns="" val="38907589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GB"/>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5" name="Segnaposto data 4"/>
          <p:cNvSpPr>
            <a:spLocks noGrp="1"/>
          </p:cNvSpPr>
          <p:nvPr>
            <p:ph type="dt" sz="half" idx="10"/>
          </p:nvPr>
        </p:nvSpPr>
        <p:spPr/>
        <p:txBody>
          <a:bodyPr/>
          <a:lstStyle/>
          <a:p>
            <a:fld id="{F8788937-1DCF-4516-B930-E52DEC684EDF}" type="datetimeFigureOut">
              <a:rPr lang="en-GB" smtClean="0"/>
              <a:pPr/>
              <a:t>23/11/2020</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EC14A4AE-51EB-4116-B044-226B305A372C}" type="slidenum">
              <a:rPr lang="en-GB" smtClean="0"/>
              <a:pPr/>
              <a:t>‹#›</a:t>
            </a:fld>
            <a:endParaRPr lang="en-GB"/>
          </a:p>
        </p:txBody>
      </p:sp>
    </p:spTree>
    <p:extLst>
      <p:ext uri="{BB962C8B-B14F-4D97-AF65-F5344CB8AC3E}">
        <p14:creationId xmlns:p14="http://schemas.microsoft.com/office/powerpoint/2010/main" xmlns="" val="2338210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endParaRPr lang="en-GB"/>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7" name="Segnaposto data 6"/>
          <p:cNvSpPr>
            <a:spLocks noGrp="1"/>
          </p:cNvSpPr>
          <p:nvPr>
            <p:ph type="dt" sz="half" idx="10"/>
          </p:nvPr>
        </p:nvSpPr>
        <p:spPr/>
        <p:txBody>
          <a:bodyPr/>
          <a:lstStyle/>
          <a:p>
            <a:fld id="{F8788937-1DCF-4516-B930-E52DEC684EDF}" type="datetimeFigureOut">
              <a:rPr lang="en-GB" smtClean="0"/>
              <a:pPr/>
              <a:t>23/11/2020</a:t>
            </a:fld>
            <a:endParaRPr lang="en-GB"/>
          </a:p>
        </p:txBody>
      </p:sp>
      <p:sp>
        <p:nvSpPr>
          <p:cNvPr id="8" name="Segnaposto piè di pagina 7"/>
          <p:cNvSpPr>
            <a:spLocks noGrp="1"/>
          </p:cNvSpPr>
          <p:nvPr>
            <p:ph type="ftr" sz="quarter" idx="11"/>
          </p:nvPr>
        </p:nvSpPr>
        <p:spPr/>
        <p:txBody>
          <a:bodyPr/>
          <a:lstStyle/>
          <a:p>
            <a:endParaRPr lang="en-GB"/>
          </a:p>
        </p:txBody>
      </p:sp>
      <p:sp>
        <p:nvSpPr>
          <p:cNvPr id="9" name="Segnaposto numero diapositiva 8"/>
          <p:cNvSpPr>
            <a:spLocks noGrp="1"/>
          </p:cNvSpPr>
          <p:nvPr>
            <p:ph type="sldNum" sz="quarter" idx="12"/>
          </p:nvPr>
        </p:nvSpPr>
        <p:spPr/>
        <p:txBody>
          <a:bodyPr/>
          <a:lstStyle/>
          <a:p>
            <a:fld id="{EC14A4AE-51EB-4116-B044-226B305A372C}" type="slidenum">
              <a:rPr lang="en-GB" smtClean="0"/>
              <a:pPr/>
              <a:t>‹#›</a:t>
            </a:fld>
            <a:endParaRPr lang="en-GB"/>
          </a:p>
        </p:txBody>
      </p:sp>
    </p:spTree>
    <p:extLst>
      <p:ext uri="{BB962C8B-B14F-4D97-AF65-F5344CB8AC3E}">
        <p14:creationId xmlns:p14="http://schemas.microsoft.com/office/powerpoint/2010/main" xmlns="" val="3439746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GB"/>
          </a:p>
        </p:txBody>
      </p:sp>
      <p:sp>
        <p:nvSpPr>
          <p:cNvPr id="3" name="Segnaposto data 2"/>
          <p:cNvSpPr>
            <a:spLocks noGrp="1"/>
          </p:cNvSpPr>
          <p:nvPr>
            <p:ph type="dt" sz="half" idx="10"/>
          </p:nvPr>
        </p:nvSpPr>
        <p:spPr/>
        <p:txBody>
          <a:bodyPr/>
          <a:lstStyle/>
          <a:p>
            <a:fld id="{F8788937-1DCF-4516-B930-E52DEC684EDF}" type="datetimeFigureOut">
              <a:rPr lang="en-GB" smtClean="0"/>
              <a:pPr/>
              <a:t>23/11/2020</a:t>
            </a:fld>
            <a:endParaRPr lang="en-GB"/>
          </a:p>
        </p:txBody>
      </p:sp>
      <p:sp>
        <p:nvSpPr>
          <p:cNvPr id="4" name="Segnaposto piè di pagina 3"/>
          <p:cNvSpPr>
            <a:spLocks noGrp="1"/>
          </p:cNvSpPr>
          <p:nvPr>
            <p:ph type="ftr" sz="quarter" idx="11"/>
          </p:nvPr>
        </p:nvSpPr>
        <p:spPr/>
        <p:txBody>
          <a:bodyPr/>
          <a:lstStyle/>
          <a:p>
            <a:endParaRPr lang="en-GB"/>
          </a:p>
        </p:txBody>
      </p:sp>
      <p:sp>
        <p:nvSpPr>
          <p:cNvPr id="5" name="Segnaposto numero diapositiva 4"/>
          <p:cNvSpPr>
            <a:spLocks noGrp="1"/>
          </p:cNvSpPr>
          <p:nvPr>
            <p:ph type="sldNum" sz="quarter" idx="12"/>
          </p:nvPr>
        </p:nvSpPr>
        <p:spPr/>
        <p:txBody>
          <a:bodyPr/>
          <a:lstStyle/>
          <a:p>
            <a:fld id="{EC14A4AE-51EB-4116-B044-226B305A372C}" type="slidenum">
              <a:rPr lang="en-GB" smtClean="0"/>
              <a:pPr/>
              <a:t>‹#›</a:t>
            </a:fld>
            <a:endParaRPr lang="en-GB"/>
          </a:p>
        </p:txBody>
      </p:sp>
    </p:spTree>
    <p:extLst>
      <p:ext uri="{BB962C8B-B14F-4D97-AF65-F5344CB8AC3E}">
        <p14:creationId xmlns:p14="http://schemas.microsoft.com/office/powerpoint/2010/main" xmlns="" val="390812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8788937-1DCF-4516-B930-E52DEC684EDF}" type="datetimeFigureOut">
              <a:rPr lang="en-GB" smtClean="0"/>
              <a:pPr/>
              <a:t>23/11/2020</a:t>
            </a:fld>
            <a:endParaRPr lang="en-GB"/>
          </a:p>
        </p:txBody>
      </p:sp>
      <p:sp>
        <p:nvSpPr>
          <p:cNvPr id="3" name="Segnaposto piè di pagina 2"/>
          <p:cNvSpPr>
            <a:spLocks noGrp="1"/>
          </p:cNvSpPr>
          <p:nvPr>
            <p:ph type="ftr" sz="quarter" idx="11"/>
          </p:nvPr>
        </p:nvSpPr>
        <p:spPr/>
        <p:txBody>
          <a:bodyPr/>
          <a:lstStyle/>
          <a:p>
            <a:endParaRPr lang="en-GB"/>
          </a:p>
        </p:txBody>
      </p:sp>
      <p:sp>
        <p:nvSpPr>
          <p:cNvPr id="4" name="Segnaposto numero diapositiva 3"/>
          <p:cNvSpPr>
            <a:spLocks noGrp="1"/>
          </p:cNvSpPr>
          <p:nvPr>
            <p:ph type="sldNum" sz="quarter" idx="12"/>
          </p:nvPr>
        </p:nvSpPr>
        <p:spPr/>
        <p:txBody>
          <a:bodyPr/>
          <a:lstStyle/>
          <a:p>
            <a:fld id="{EC14A4AE-51EB-4116-B044-226B305A372C}" type="slidenum">
              <a:rPr lang="en-GB" smtClean="0"/>
              <a:pPr/>
              <a:t>‹#›</a:t>
            </a:fld>
            <a:endParaRPr lang="en-GB"/>
          </a:p>
        </p:txBody>
      </p:sp>
    </p:spTree>
    <p:extLst>
      <p:ext uri="{BB962C8B-B14F-4D97-AF65-F5344CB8AC3E}">
        <p14:creationId xmlns:p14="http://schemas.microsoft.com/office/powerpoint/2010/main" xmlns="" val="1951045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endParaRPr lang="en-GB"/>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F8788937-1DCF-4516-B930-E52DEC684EDF}" type="datetimeFigureOut">
              <a:rPr lang="en-GB" smtClean="0"/>
              <a:pPr/>
              <a:t>23/11/2020</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EC14A4AE-51EB-4116-B044-226B305A372C}" type="slidenum">
              <a:rPr lang="en-GB" smtClean="0"/>
              <a:pPr/>
              <a:t>‹#›</a:t>
            </a:fld>
            <a:endParaRPr lang="en-GB"/>
          </a:p>
        </p:txBody>
      </p:sp>
    </p:spTree>
    <p:extLst>
      <p:ext uri="{BB962C8B-B14F-4D97-AF65-F5344CB8AC3E}">
        <p14:creationId xmlns:p14="http://schemas.microsoft.com/office/powerpoint/2010/main" xmlns="" val="2256743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endParaRPr lang="en-GB"/>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F8788937-1DCF-4516-B930-E52DEC684EDF}" type="datetimeFigureOut">
              <a:rPr lang="en-GB" smtClean="0"/>
              <a:pPr/>
              <a:t>23/11/2020</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EC14A4AE-51EB-4116-B044-226B305A372C}" type="slidenum">
              <a:rPr lang="en-GB" smtClean="0"/>
              <a:pPr/>
              <a:t>‹#›</a:t>
            </a:fld>
            <a:endParaRPr lang="en-GB"/>
          </a:p>
        </p:txBody>
      </p:sp>
    </p:spTree>
    <p:extLst>
      <p:ext uri="{BB962C8B-B14F-4D97-AF65-F5344CB8AC3E}">
        <p14:creationId xmlns:p14="http://schemas.microsoft.com/office/powerpoint/2010/main" xmlns="" val="31505379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46856" y="1637928"/>
            <a:ext cx="8229600" cy="960437"/>
          </a:xfrm>
          <a:prstGeom prst="rect">
            <a:avLst/>
          </a:prstGeom>
        </p:spPr>
        <p:txBody>
          <a:bodyPr vert="horz" lIns="91440" tIns="45720" rIns="91440" bIns="45720" rtlCol="0" anchor="ctr">
            <a:normAutofit/>
          </a:bodyPr>
          <a:lstStyle/>
          <a:p>
            <a:r>
              <a:rPr lang="en-GB" noProof="0" dirty="0"/>
              <a:t>Fare </a:t>
            </a:r>
            <a:r>
              <a:rPr lang="en-GB" noProof="0" dirty="0" err="1"/>
              <a:t>clic</a:t>
            </a:r>
            <a:r>
              <a:rPr lang="en-GB" noProof="0" dirty="0"/>
              <a:t> per </a:t>
            </a:r>
            <a:r>
              <a:rPr lang="en-GB" noProof="0" dirty="0" err="1"/>
              <a:t>modificare</a:t>
            </a:r>
            <a:r>
              <a:rPr lang="en-GB" noProof="0" dirty="0"/>
              <a:t> lo stile del </a:t>
            </a:r>
            <a:r>
              <a:rPr lang="en-GB" noProof="0" dirty="0" err="1"/>
              <a:t>titolo</a:t>
            </a:r>
            <a:endParaRPr lang="en-GB" noProof="0" dirty="0"/>
          </a:p>
        </p:txBody>
      </p:sp>
      <p:sp>
        <p:nvSpPr>
          <p:cNvPr id="3" name="Segnaposto testo 2"/>
          <p:cNvSpPr>
            <a:spLocks noGrp="1"/>
          </p:cNvSpPr>
          <p:nvPr>
            <p:ph type="body" idx="1"/>
          </p:nvPr>
        </p:nvSpPr>
        <p:spPr>
          <a:xfrm>
            <a:off x="457200" y="2733569"/>
            <a:ext cx="8229600" cy="3345235"/>
          </a:xfrm>
          <a:prstGeom prst="rect">
            <a:avLst/>
          </a:prstGeom>
        </p:spPr>
        <p:txBody>
          <a:bodyPr vert="horz" lIns="91440" tIns="45720" rIns="91440" bIns="45720" rtlCol="0">
            <a:normAutofit/>
          </a:bodyPr>
          <a:lstStyle/>
          <a:p>
            <a:pPr lvl="0"/>
            <a:r>
              <a:rPr lang="en-GB" noProof="0" dirty="0"/>
              <a:t>Fare </a:t>
            </a:r>
            <a:r>
              <a:rPr lang="en-GB" noProof="0" dirty="0" err="1"/>
              <a:t>clic</a:t>
            </a:r>
            <a:r>
              <a:rPr lang="en-GB" noProof="0" dirty="0"/>
              <a:t> per </a:t>
            </a:r>
            <a:r>
              <a:rPr lang="en-GB" noProof="0" dirty="0" err="1"/>
              <a:t>modificare</a:t>
            </a:r>
            <a:r>
              <a:rPr lang="en-GB" noProof="0" dirty="0"/>
              <a:t> </a:t>
            </a:r>
            <a:r>
              <a:rPr lang="en-GB" noProof="0" dirty="0" err="1"/>
              <a:t>stili</a:t>
            </a:r>
            <a:r>
              <a:rPr lang="en-GB" noProof="0" dirty="0"/>
              <a:t> del </a:t>
            </a:r>
            <a:r>
              <a:rPr lang="en-GB" noProof="0" dirty="0" err="1"/>
              <a:t>testo</a:t>
            </a:r>
            <a:r>
              <a:rPr lang="en-GB" noProof="0" dirty="0"/>
              <a:t> </a:t>
            </a:r>
            <a:r>
              <a:rPr lang="en-GB" noProof="0" dirty="0" err="1"/>
              <a:t>dello</a:t>
            </a:r>
            <a:r>
              <a:rPr lang="en-GB" noProof="0" dirty="0"/>
              <a:t> schema</a:t>
            </a:r>
          </a:p>
          <a:p>
            <a:pPr lvl="1"/>
            <a:r>
              <a:rPr lang="en-GB" noProof="0" dirty="0"/>
              <a:t>Secondo </a:t>
            </a:r>
            <a:r>
              <a:rPr lang="en-GB" noProof="0" dirty="0" err="1"/>
              <a:t>livello</a:t>
            </a:r>
            <a:endParaRPr lang="en-GB" noProof="0" dirty="0"/>
          </a:p>
          <a:p>
            <a:pPr lvl="2"/>
            <a:r>
              <a:rPr lang="en-GB" noProof="0" dirty="0" err="1"/>
              <a:t>Terzo</a:t>
            </a:r>
            <a:r>
              <a:rPr lang="en-GB" noProof="0" dirty="0"/>
              <a:t> </a:t>
            </a:r>
            <a:r>
              <a:rPr lang="en-GB" noProof="0" dirty="0" err="1"/>
              <a:t>livello</a:t>
            </a:r>
            <a:endParaRPr lang="en-GB" noProof="0" dirty="0"/>
          </a:p>
          <a:p>
            <a:pPr lvl="3"/>
            <a:r>
              <a:rPr lang="en-GB" noProof="0" dirty="0"/>
              <a:t>Quarto </a:t>
            </a:r>
            <a:r>
              <a:rPr lang="en-GB" noProof="0" dirty="0" err="1"/>
              <a:t>livello</a:t>
            </a:r>
            <a:endParaRPr lang="en-GB" noProof="0" dirty="0"/>
          </a:p>
          <a:p>
            <a:pPr lvl="4"/>
            <a:r>
              <a:rPr lang="en-GB" noProof="0" dirty="0"/>
              <a:t>Quinto </a:t>
            </a:r>
            <a:r>
              <a:rPr lang="en-GB" noProof="0" dirty="0" err="1"/>
              <a:t>livello</a:t>
            </a:r>
            <a:endParaRPr lang="en-GB" noProof="0" dirty="0"/>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788937-1DCF-4516-B930-E52DEC684EDF}" type="datetimeFigureOut">
              <a:rPr lang="en-GB" smtClean="0"/>
              <a:pPr/>
              <a:t>23/11/2020</a:t>
            </a:fld>
            <a:endParaRPr lang="en-GB" dirty="0"/>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14A4AE-51EB-4116-B044-226B305A372C}" type="slidenum">
              <a:rPr lang="en-GB" smtClean="0"/>
              <a:pPr/>
              <a:t>‹#›</a:t>
            </a:fld>
            <a:endParaRPr lang="en-GB"/>
          </a:p>
        </p:txBody>
      </p:sp>
      <p:pic>
        <p:nvPicPr>
          <p:cNvPr id="15" name="Picture 14">
            <a:extLst>
              <a:ext uri="{FF2B5EF4-FFF2-40B4-BE49-F238E27FC236}">
                <a16:creationId xmlns="" xmlns:a16="http://schemas.microsoft.com/office/drawing/2014/main" id="{F6B84ABF-F603-7E4C-9F01-C03AE76759F1}"/>
              </a:ext>
            </a:extLst>
          </p:cNvPr>
          <p:cNvPicPr/>
          <p:nvPr userDrawn="1"/>
        </p:nvPicPr>
        <p:blipFill>
          <a:blip r:embed="rId13" cstate="print">
            <a:extLst>
              <a:ext uri="{28A0092B-C50C-407E-A947-70E740481C1C}">
                <a14:useLocalDpi xmlns:a14="http://schemas.microsoft.com/office/drawing/2010/main" xmlns="" val="0"/>
              </a:ext>
            </a:extLst>
          </a:blip>
          <a:stretch>
            <a:fillRect/>
          </a:stretch>
        </p:blipFill>
        <p:spPr>
          <a:xfrm>
            <a:off x="4364672" y="6265862"/>
            <a:ext cx="414655" cy="273050"/>
          </a:xfrm>
          <a:prstGeom prst="rect">
            <a:avLst/>
          </a:prstGeom>
        </p:spPr>
      </p:pic>
      <p:grpSp>
        <p:nvGrpSpPr>
          <p:cNvPr id="18" name="Group 17">
            <a:extLst>
              <a:ext uri="{FF2B5EF4-FFF2-40B4-BE49-F238E27FC236}">
                <a16:creationId xmlns="" xmlns:a16="http://schemas.microsoft.com/office/drawing/2014/main" id="{F86DEF9D-13E4-9B42-B920-12BA95721D34}"/>
              </a:ext>
            </a:extLst>
          </p:cNvPr>
          <p:cNvGrpSpPr/>
          <p:nvPr userDrawn="1"/>
        </p:nvGrpSpPr>
        <p:grpSpPr>
          <a:xfrm>
            <a:off x="0" y="1541474"/>
            <a:ext cx="9143999" cy="176400"/>
            <a:chOff x="0" y="6392"/>
            <a:chExt cx="7640068" cy="37680"/>
          </a:xfrm>
        </p:grpSpPr>
        <p:cxnSp>
          <p:nvCxnSpPr>
            <p:cNvPr id="19" name="Straight Connector 18">
              <a:extLst>
                <a:ext uri="{FF2B5EF4-FFF2-40B4-BE49-F238E27FC236}">
                  <a16:creationId xmlns="" xmlns:a16="http://schemas.microsoft.com/office/drawing/2014/main" id="{7B2678B4-A82F-E848-9797-A3B5133FC663}"/>
                </a:ext>
              </a:extLst>
            </p:cNvPr>
            <p:cNvCxnSpPr/>
            <p:nvPr userDrawn="1"/>
          </p:nvCxnSpPr>
          <p:spPr>
            <a:xfrm>
              <a:off x="6816" y="23854"/>
              <a:ext cx="7633252" cy="7951"/>
            </a:xfrm>
            <a:prstGeom prst="line">
              <a:avLst/>
            </a:prstGeom>
            <a:noFill/>
            <a:ln w="3175" cap="flat" cmpd="sng" algn="ctr">
              <a:solidFill>
                <a:srgbClr val="4372AF"/>
              </a:solidFill>
              <a:prstDash val="solid"/>
              <a:miter lim="800000"/>
            </a:ln>
            <a:effectLst/>
          </p:spPr>
        </p:cxnSp>
        <p:sp>
          <p:nvSpPr>
            <p:cNvPr id="20" name="Rectangle 19">
              <a:extLst>
                <a:ext uri="{FF2B5EF4-FFF2-40B4-BE49-F238E27FC236}">
                  <a16:creationId xmlns="" xmlns:a16="http://schemas.microsoft.com/office/drawing/2014/main" id="{8C85FC20-0993-9147-A912-5DEC4906071F}"/>
                </a:ext>
              </a:extLst>
            </p:cNvPr>
            <p:cNvSpPr/>
            <p:nvPr userDrawn="1"/>
          </p:nvSpPr>
          <p:spPr>
            <a:xfrm>
              <a:off x="0" y="6392"/>
              <a:ext cx="1894764" cy="37680"/>
            </a:xfrm>
            <a:prstGeom prst="rect">
              <a:avLst/>
            </a:prstGeom>
            <a:solidFill>
              <a:srgbClr val="00449D"/>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grpSp>
      <p:grpSp>
        <p:nvGrpSpPr>
          <p:cNvPr id="23" name="Group 22">
            <a:extLst>
              <a:ext uri="{FF2B5EF4-FFF2-40B4-BE49-F238E27FC236}">
                <a16:creationId xmlns="" xmlns:a16="http://schemas.microsoft.com/office/drawing/2014/main" id="{6BAE7D6A-C96D-A743-A43B-9FD5484B9955}"/>
              </a:ext>
            </a:extLst>
          </p:cNvPr>
          <p:cNvGrpSpPr/>
          <p:nvPr userDrawn="1"/>
        </p:nvGrpSpPr>
        <p:grpSpPr>
          <a:xfrm rot="10800000">
            <a:off x="0" y="5949282"/>
            <a:ext cx="9144000" cy="176881"/>
            <a:chOff x="0" y="11335"/>
            <a:chExt cx="7633252" cy="46488"/>
          </a:xfrm>
        </p:grpSpPr>
        <p:cxnSp>
          <p:nvCxnSpPr>
            <p:cNvPr id="24" name="Straight Connector 23">
              <a:extLst>
                <a:ext uri="{FF2B5EF4-FFF2-40B4-BE49-F238E27FC236}">
                  <a16:creationId xmlns="" xmlns:a16="http://schemas.microsoft.com/office/drawing/2014/main" id="{C723E1C3-0D28-E342-AEC9-80C2326D2E98}"/>
                </a:ext>
              </a:extLst>
            </p:cNvPr>
            <p:cNvCxnSpPr/>
            <p:nvPr userDrawn="1"/>
          </p:nvCxnSpPr>
          <p:spPr>
            <a:xfrm>
              <a:off x="0" y="25951"/>
              <a:ext cx="7633252" cy="7951"/>
            </a:xfrm>
            <a:prstGeom prst="line">
              <a:avLst/>
            </a:prstGeom>
            <a:ln w="3175">
              <a:solidFill>
                <a:srgbClr val="B5D782"/>
              </a:solidFill>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 xmlns:a16="http://schemas.microsoft.com/office/drawing/2014/main" id="{94AC8B5C-ECE5-1448-9CA1-373575C1B7ED}"/>
                </a:ext>
              </a:extLst>
            </p:cNvPr>
            <p:cNvSpPr/>
            <p:nvPr userDrawn="1"/>
          </p:nvSpPr>
          <p:spPr>
            <a:xfrm>
              <a:off x="5" y="11335"/>
              <a:ext cx="1652625" cy="46488"/>
            </a:xfrm>
            <a:prstGeom prst="rect">
              <a:avLst/>
            </a:prstGeom>
            <a:solidFill>
              <a:srgbClr val="8DC54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pic>
        <p:nvPicPr>
          <p:cNvPr id="9" name="Picture 8">
            <a:extLst>
              <a:ext uri="{FF2B5EF4-FFF2-40B4-BE49-F238E27FC236}">
                <a16:creationId xmlns="" xmlns:a16="http://schemas.microsoft.com/office/drawing/2014/main" id="{AC5BB8B2-F7CB-1646-9F23-8801523C4FCA}"/>
              </a:ext>
            </a:extLst>
          </p:cNvPr>
          <p:cNvPicPr>
            <a:picLocks noChangeAspect="1"/>
          </p:cNvPicPr>
          <p:nvPr userDrawn="1"/>
        </p:nvPicPr>
        <p:blipFill>
          <a:blip r:embed="rId14">
            <a:extLst>
              <a:ext uri="{28A0092B-C50C-407E-A947-70E740481C1C}">
                <a14:useLocalDpi xmlns:a14="http://schemas.microsoft.com/office/drawing/2010/main" xmlns="" val="0"/>
              </a:ext>
            </a:extLst>
          </a:blip>
          <a:stretch>
            <a:fillRect/>
          </a:stretch>
        </p:blipFill>
        <p:spPr>
          <a:xfrm>
            <a:off x="2406015" y="116000"/>
            <a:ext cx="4344670" cy="1383030"/>
          </a:xfrm>
          <a:prstGeom prst="rect">
            <a:avLst/>
          </a:prstGeom>
        </p:spPr>
      </p:pic>
      <p:pic>
        <p:nvPicPr>
          <p:cNvPr id="11" name="Picture 10">
            <a:extLst>
              <a:ext uri="{FF2B5EF4-FFF2-40B4-BE49-F238E27FC236}">
                <a16:creationId xmlns="" xmlns:a16="http://schemas.microsoft.com/office/drawing/2014/main" id="{CAC8DF21-BAA7-4540-866D-50D0B56DC505}"/>
              </a:ext>
            </a:extLst>
          </p:cNvPr>
          <p:cNvPicPr>
            <a:picLocks noChangeAspect="1"/>
          </p:cNvPicPr>
          <p:nvPr userDrawn="1"/>
        </p:nvPicPr>
        <p:blipFill>
          <a:blip r:embed="rId15" cstate="print">
            <a:extLst>
              <a:ext uri="{28A0092B-C50C-407E-A947-70E740481C1C}">
                <a14:useLocalDpi xmlns:a14="http://schemas.microsoft.com/office/drawing/2010/main" xmlns="" val="0"/>
              </a:ext>
            </a:extLst>
          </a:blip>
          <a:stretch>
            <a:fillRect/>
          </a:stretch>
        </p:blipFill>
        <p:spPr>
          <a:xfrm>
            <a:off x="445452" y="6116461"/>
            <a:ext cx="540000" cy="540000"/>
          </a:xfrm>
          <a:prstGeom prst="rect">
            <a:avLst/>
          </a:prstGeom>
        </p:spPr>
      </p:pic>
      <p:pic>
        <p:nvPicPr>
          <p:cNvPr id="13" name="Picture 12">
            <a:extLst>
              <a:ext uri="{FF2B5EF4-FFF2-40B4-BE49-F238E27FC236}">
                <a16:creationId xmlns="" xmlns:a16="http://schemas.microsoft.com/office/drawing/2014/main" id="{2EBC79ED-6569-3C46-AE3C-AE6E5B6D3445}"/>
              </a:ext>
            </a:extLst>
          </p:cNvPr>
          <p:cNvPicPr>
            <a:picLocks noChangeAspect="1"/>
          </p:cNvPicPr>
          <p:nvPr userDrawn="1"/>
        </p:nvPicPr>
        <p:blipFill>
          <a:blip r:embed="rId16" cstate="print">
            <a:extLst>
              <a:ext uri="{28A0092B-C50C-407E-A947-70E740481C1C}">
                <a14:useLocalDpi xmlns:a14="http://schemas.microsoft.com/office/drawing/2010/main" xmlns="" val="0"/>
              </a:ext>
            </a:extLst>
          </a:blip>
          <a:stretch>
            <a:fillRect/>
          </a:stretch>
        </p:blipFill>
        <p:spPr>
          <a:xfrm>
            <a:off x="7362652" y="6112061"/>
            <a:ext cx="1313804" cy="568800"/>
          </a:xfrm>
          <a:prstGeom prst="rect">
            <a:avLst/>
          </a:prstGeom>
        </p:spPr>
      </p:pic>
    </p:spTree>
    <p:extLst>
      <p:ext uri="{BB962C8B-B14F-4D97-AF65-F5344CB8AC3E}">
        <p14:creationId xmlns:p14="http://schemas.microsoft.com/office/powerpoint/2010/main" xmlns="" val="36597160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34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047692"/>
            <a:ext cx="7772400" cy="1902073"/>
          </a:xfrm>
        </p:spPr>
        <p:txBody>
          <a:bodyPr>
            <a:normAutofit/>
          </a:bodyPr>
          <a:lstStyle/>
          <a:p>
            <a:pPr>
              <a:spcBef>
                <a:spcPts val="600"/>
              </a:spcBef>
              <a:spcAft>
                <a:spcPts val="600"/>
              </a:spcAft>
            </a:pPr>
            <a:r>
              <a:rPr lang="tr-TR" sz="2800" b="1" dirty="0"/>
              <a:t>IPA II (2014-2020) Döneminde Ulaştırma Program Otoritesi ve Nihai Faydalanıcıların Güçlendirilmesi için Teknik Destek </a:t>
            </a:r>
            <a:r>
              <a:rPr lang="tr-TR" dirty="0">
                <a:latin typeface="Franklin Gothic Heavy" panose="020B0903020102020204" pitchFamily="34" charset="0"/>
              </a:rPr>
              <a:t/>
            </a:r>
            <a:br>
              <a:rPr lang="tr-TR" dirty="0">
                <a:latin typeface="Franklin Gothic Heavy" panose="020B0903020102020204" pitchFamily="34" charset="0"/>
              </a:rPr>
            </a:br>
            <a:r>
              <a:rPr lang="tr-TR" sz="2000" b="1" dirty="0" err="1"/>
              <a:t>EuropeAid</a:t>
            </a:r>
            <a:r>
              <a:rPr lang="tr-TR" sz="2000" b="1" dirty="0"/>
              <a:t>/139809/IH/SER/TR</a:t>
            </a:r>
          </a:p>
        </p:txBody>
      </p:sp>
      <p:sp>
        <p:nvSpPr>
          <p:cNvPr id="3" name="Sottotitolo 2"/>
          <p:cNvSpPr>
            <a:spLocks noGrp="1"/>
          </p:cNvSpPr>
          <p:nvPr>
            <p:ph type="subTitle" idx="1"/>
          </p:nvPr>
        </p:nvSpPr>
        <p:spPr>
          <a:xfrm>
            <a:off x="1371600" y="4077072"/>
            <a:ext cx="6400800" cy="1852258"/>
          </a:xfrm>
        </p:spPr>
        <p:txBody>
          <a:bodyPr>
            <a:normAutofit/>
          </a:bodyPr>
          <a:lstStyle/>
          <a:p>
            <a:r>
              <a:rPr lang="tr-TR" b="1" dirty="0" smtClean="0"/>
              <a:t>Ulusal İhale Sözleşmelerine Karşı </a:t>
            </a:r>
            <a:r>
              <a:rPr lang="tr-TR" b="1" dirty="0" err="1" smtClean="0"/>
              <a:t>Fidic</a:t>
            </a:r>
            <a:r>
              <a:rPr lang="tr-TR" b="1" dirty="0" smtClean="0"/>
              <a:t> Sözleşme Koşulları</a:t>
            </a:r>
            <a:r>
              <a:rPr lang="tr-TR" b="1" dirty="0" smtClean="0">
                <a:solidFill>
                  <a:schemeClr val="accent1"/>
                </a:solidFill>
              </a:rPr>
              <a:t> Eğitimi</a:t>
            </a:r>
            <a:endParaRPr lang="tr-TR" b="1" dirty="0">
              <a:solidFill>
                <a:schemeClr val="accent1"/>
              </a:solidFill>
            </a:endParaRPr>
          </a:p>
          <a:p>
            <a:r>
              <a:rPr lang="tr-TR" sz="2400" b="1" dirty="0" smtClean="0">
                <a:solidFill>
                  <a:schemeClr val="accent1"/>
                </a:solidFill>
              </a:rPr>
              <a:t>27.11.2020</a:t>
            </a:r>
            <a:endParaRPr lang="tr-TR" sz="2400" b="1" dirty="0">
              <a:solidFill>
                <a:schemeClr val="accent1"/>
              </a:solidFill>
            </a:endParaRPr>
          </a:p>
        </p:txBody>
      </p:sp>
      <p:sp>
        <p:nvSpPr>
          <p:cNvPr id="30" name="Rectangle 24">
            <a:extLst>
              <a:ext uri="{FF2B5EF4-FFF2-40B4-BE49-F238E27FC236}">
                <a16:creationId xmlns="" xmlns:a16="http://schemas.microsoft.com/office/drawing/2014/main" id="{E354AA4D-07F3-4765-8877-1A572DC2E29E}"/>
              </a:ext>
            </a:extLst>
          </p:cNvPr>
          <p:cNvSpPr>
            <a:spLocks noChangeArrowheads="1"/>
          </p:cNvSpPr>
          <p:nvPr/>
        </p:nvSpPr>
        <p:spPr bwMode="auto">
          <a:xfrm>
            <a:off x="174625" y="11207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tr-TR" sz="10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n-US" altLang="tr-TR" sz="1800" b="0" i="0" u="none" strike="noStrike" cap="none" normalizeH="0" baseline="0">
              <a:ln>
                <a:noFill/>
              </a:ln>
              <a:solidFill>
                <a:schemeClr val="tx1"/>
              </a:solidFill>
              <a:effectLst/>
              <a:latin typeface="Arial" panose="020B0604020202020204" pitchFamily="34" charset="0"/>
            </a:endParaRPr>
          </a:p>
        </p:txBody>
      </p:sp>
      <p:sp>
        <p:nvSpPr>
          <p:cNvPr id="31" name="Rectangle 25">
            <a:extLst>
              <a:ext uri="{FF2B5EF4-FFF2-40B4-BE49-F238E27FC236}">
                <a16:creationId xmlns="" xmlns:a16="http://schemas.microsoft.com/office/drawing/2014/main" id="{F1F9A69A-5CFE-4B26-BEA2-8B7BCAD271E8}"/>
              </a:ext>
            </a:extLst>
          </p:cNvPr>
          <p:cNvSpPr>
            <a:spLocks noChangeArrowheads="1"/>
          </p:cNvSpPr>
          <p:nvPr/>
        </p:nvSpPr>
        <p:spPr bwMode="auto">
          <a:xfrm>
            <a:off x="174625" y="1624013"/>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Tree>
    <p:extLst>
      <p:ext uri="{BB962C8B-B14F-4D97-AF65-F5344CB8AC3E}">
        <p14:creationId xmlns:p14="http://schemas.microsoft.com/office/powerpoint/2010/main" xmlns="" val="4676290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5058756-0457-A541-9439-A154CF657D2B}"/>
              </a:ext>
            </a:extLst>
          </p:cNvPr>
          <p:cNvSpPr>
            <a:spLocks noGrp="1"/>
          </p:cNvSpPr>
          <p:nvPr>
            <p:ph type="title"/>
          </p:nvPr>
        </p:nvSpPr>
        <p:spPr>
          <a:xfrm>
            <a:off x="446856" y="1637928"/>
            <a:ext cx="8229600" cy="1576758"/>
          </a:xfrm>
        </p:spPr>
        <p:txBody>
          <a:bodyPr>
            <a:normAutofit/>
          </a:bodyPr>
          <a:lstStyle/>
          <a:p>
            <a:r>
              <a:rPr lang="tr-TR" sz="2800" dirty="0" smtClean="0"/>
              <a:t>FIDIC Gümüş Kitap ile KİK </a:t>
            </a:r>
            <a:r>
              <a:rPr lang="tr-TR" sz="2800" dirty="0" err="1" smtClean="0"/>
              <a:t>ATGBS’nin</a:t>
            </a:r>
            <a:r>
              <a:rPr lang="tr-TR" sz="2800" dirty="0" smtClean="0"/>
              <a:t> süre uzatımı çerçevesinde karşılaştırılması </a:t>
            </a:r>
            <a:br>
              <a:rPr lang="tr-TR" sz="2800" dirty="0" smtClean="0"/>
            </a:br>
            <a:endParaRPr lang="tr-TR" sz="2800" dirty="0">
              <a:solidFill>
                <a:schemeClr val="tx2"/>
              </a:solidFill>
            </a:endParaRPr>
          </a:p>
        </p:txBody>
      </p:sp>
      <p:sp>
        <p:nvSpPr>
          <p:cNvPr id="3" name="Content Placeholder 2">
            <a:extLst>
              <a:ext uri="{FF2B5EF4-FFF2-40B4-BE49-F238E27FC236}">
                <a16:creationId xmlns="" xmlns:a16="http://schemas.microsoft.com/office/drawing/2014/main" id="{90A47295-9DFF-7841-B5A7-B6734EAACBC4}"/>
              </a:ext>
            </a:extLst>
          </p:cNvPr>
          <p:cNvSpPr>
            <a:spLocks noGrp="1"/>
          </p:cNvSpPr>
          <p:nvPr>
            <p:ph sz="half" idx="1"/>
          </p:nvPr>
        </p:nvSpPr>
        <p:spPr>
          <a:xfrm>
            <a:off x="457200" y="3214686"/>
            <a:ext cx="4038600" cy="2806602"/>
          </a:xfrm>
        </p:spPr>
        <p:txBody>
          <a:bodyPr>
            <a:normAutofit fontScale="92500" lnSpcReduction="20000"/>
          </a:bodyPr>
          <a:lstStyle/>
          <a:p>
            <a:pPr lvl="0">
              <a:buNone/>
            </a:pPr>
            <a:endParaRPr lang="tr-TR" sz="2400" dirty="0" smtClean="0"/>
          </a:p>
          <a:p>
            <a:pPr lvl="0">
              <a:buNone/>
            </a:pPr>
            <a:endParaRPr lang="tr-TR" sz="2400" dirty="0" smtClean="0"/>
          </a:p>
          <a:p>
            <a:pPr lvl="0">
              <a:buNone/>
            </a:pPr>
            <a:r>
              <a:rPr lang="tr-TR" sz="2400" dirty="0" smtClean="0"/>
              <a:t>Şantiye alanında fosil bulunması</a:t>
            </a:r>
          </a:p>
          <a:p>
            <a:endParaRPr lang="tr-TR" sz="2400" dirty="0"/>
          </a:p>
        </p:txBody>
      </p:sp>
      <p:sp>
        <p:nvSpPr>
          <p:cNvPr id="5" name="4 İçerik Yer Tutucusu"/>
          <p:cNvSpPr>
            <a:spLocks noGrp="1"/>
          </p:cNvSpPr>
          <p:nvPr>
            <p:ph sz="half" idx="2"/>
          </p:nvPr>
        </p:nvSpPr>
        <p:spPr>
          <a:xfrm>
            <a:off x="4357686" y="3000372"/>
            <a:ext cx="4329114" cy="3125791"/>
          </a:xfrm>
        </p:spPr>
        <p:txBody>
          <a:bodyPr>
            <a:normAutofit fontScale="92500" lnSpcReduction="20000"/>
          </a:bodyPr>
          <a:lstStyle/>
          <a:p>
            <a:r>
              <a:rPr lang="tr-TR" dirty="0" smtClean="0"/>
              <a:t>Kırmızı, Sarı ve Gümüş Kitap'taki 4.27 (Fosiller) maddesi uyarınca yüklenici bu tip bir durumda süre uzatım hakkına sahiptir.</a:t>
            </a:r>
          </a:p>
          <a:p>
            <a:r>
              <a:rPr lang="tr-TR" sz="2600" dirty="0" smtClean="0"/>
              <a:t>KISK SÖZLEŞMELERİ (ATGBS)-YİGŞ İlgili madde yoktur.</a:t>
            </a:r>
            <a:endParaRPr lang="tr-TR" sz="2600" dirty="0"/>
          </a:p>
        </p:txBody>
      </p:sp>
    </p:spTree>
    <p:extLst>
      <p:ext uri="{BB962C8B-B14F-4D97-AF65-F5344CB8AC3E}">
        <p14:creationId xmlns:p14="http://schemas.microsoft.com/office/powerpoint/2010/main" xmlns="" val="11971956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5058756-0457-A541-9439-A154CF657D2B}"/>
              </a:ext>
            </a:extLst>
          </p:cNvPr>
          <p:cNvSpPr>
            <a:spLocks noGrp="1"/>
          </p:cNvSpPr>
          <p:nvPr>
            <p:ph type="title"/>
          </p:nvPr>
        </p:nvSpPr>
        <p:spPr>
          <a:xfrm>
            <a:off x="446856" y="1637928"/>
            <a:ext cx="8229600" cy="1576758"/>
          </a:xfrm>
        </p:spPr>
        <p:txBody>
          <a:bodyPr>
            <a:normAutofit/>
          </a:bodyPr>
          <a:lstStyle/>
          <a:p>
            <a:r>
              <a:rPr lang="tr-TR" sz="2800" dirty="0" smtClean="0"/>
              <a:t>FIDIC Gümüş Kitap ile KİK </a:t>
            </a:r>
            <a:r>
              <a:rPr lang="tr-TR" sz="2800" dirty="0" err="1" smtClean="0"/>
              <a:t>ATGBS’nin</a:t>
            </a:r>
            <a:r>
              <a:rPr lang="tr-TR" sz="2800" dirty="0" smtClean="0"/>
              <a:t> ek ödeme çerçevesinde karşılaştırılması </a:t>
            </a:r>
            <a:br>
              <a:rPr lang="tr-TR" sz="2800" dirty="0" smtClean="0"/>
            </a:br>
            <a:endParaRPr lang="tr-TR" sz="2800" dirty="0">
              <a:solidFill>
                <a:schemeClr val="tx2"/>
              </a:solidFill>
            </a:endParaRPr>
          </a:p>
        </p:txBody>
      </p:sp>
      <p:sp>
        <p:nvSpPr>
          <p:cNvPr id="3" name="Content Placeholder 2">
            <a:extLst>
              <a:ext uri="{FF2B5EF4-FFF2-40B4-BE49-F238E27FC236}">
                <a16:creationId xmlns="" xmlns:a16="http://schemas.microsoft.com/office/drawing/2014/main" id="{90A47295-9DFF-7841-B5A7-B6734EAACBC4}"/>
              </a:ext>
            </a:extLst>
          </p:cNvPr>
          <p:cNvSpPr>
            <a:spLocks noGrp="1"/>
          </p:cNvSpPr>
          <p:nvPr>
            <p:ph sz="half" idx="1"/>
          </p:nvPr>
        </p:nvSpPr>
        <p:spPr>
          <a:xfrm>
            <a:off x="457200" y="3214686"/>
            <a:ext cx="2686040" cy="2806602"/>
          </a:xfrm>
        </p:spPr>
        <p:txBody>
          <a:bodyPr>
            <a:normAutofit/>
          </a:bodyPr>
          <a:lstStyle/>
          <a:p>
            <a:pPr lvl="0">
              <a:buNone/>
            </a:pPr>
            <a:endParaRPr lang="tr-TR" sz="2400" dirty="0" smtClean="0"/>
          </a:p>
          <a:p>
            <a:pPr lvl="0">
              <a:buNone/>
            </a:pPr>
            <a:endParaRPr lang="tr-TR" sz="2400" dirty="0" smtClean="0"/>
          </a:p>
          <a:p>
            <a:pPr lvl="0">
              <a:buNone/>
            </a:pPr>
            <a:r>
              <a:rPr lang="tr-TR" sz="2600" dirty="0" smtClean="0"/>
              <a:t>İptal Edilen işler</a:t>
            </a:r>
          </a:p>
          <a:p>
            <a:endParaRPr lang="tr-TR" sz="2400" dirty="0"/>
          </a:p>
        </p:txBody>
      </p:sp>
      <p:sp>
        <p:nvSpPr>
          <p:cNvPr id="5" name="4 İçerik Yer Tutucusu"/>
          <p:cNvSpPr>
            <a:spLocks noGrp="1"/>
          </p:cNvSpPr>
          <p:nvPr>
            <p:ph sz="half" idx="2"/>
          </p:nvPr>
        </p:nvSpPr>
        <p:spPr>
          <a:xfrm>
            <a:off x="4357686" y="3000372"/>
            <a:ext cx="4329114" cy="3125791"/>
          </a:xfrm>
        </p:spPr>
        <p:txBody>
          <a:bodyPr>
            <a:normAutofit/>
          </a:bodyPr>
          <a:lstStyle/>
          <a:p>
            <a:r>
              <a:rPr lang="tr-TR" dirty="0" smtClean="0"/>
              <a:t>Gümüş Kitap'taki bilgi yoktur.</a:t>
            </a:r>
          </a:p>
          <a:p>
            <a:r>
              <a:rPr lang="tr-TR" sz="2600" dirty="0" smtClean="0"/>
              <a:t>YİGŞ 13.maddeye göre işçilik ve değişiklik giderini idare öder..</a:t>
            </a:r>
            <a:endParaRPr lang="tr-TR" sz="2600" dirty="0"/>
          </a:p>
        </p:txBody>
      </p:sp>
    </p:spTree>
    <p:extLst>
      <p:ext uri="{BB962C8B-B14F-4D97-AF65-F5344CB8AC3E}">
        <p14:creationId xmlns:p14="http://schemas.microsoft.com/office/powerpoint/2010/main" xmlns="" val="11971956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olo 1">
            <a:extLst>
              <a:ext uri="{FF2B5EF4-FFF2-40B4-BE49-F238E27FC236}">
                <a16:creationId xmlns="" xmlns:a16="http://schemas.microsoft.com/office/drawing/2014/main" id="{3964F783-94BF-B94C-A502-45B2506AED1F}"/>
              </a:ext>
            </a:extLst>
          </p:cNvPr>
          <p:cNvSpPr txBox="1">
            <a:spLocks/>
          </p:cNvSpPr>
          <p:nvPr/>
        </p:nvSpPr>
        <p:spPr>
          <a:xfrm>
            <a:off x="395536" y="1988841"/>
            <a:ext cx="8352928" cy="295232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400" kern="1200">
                <a:solidFill>
                  <a:schemeClr val="tx1"/>
                </a:solidFill>
                <a:latin typeface="Arial" panose="020B0604020202020204" pitchFamily="34" charset="0"/>
                <a:ea typeface="+mj-ea"/>
                <a:cs typeface="Arial" panose="020B0604020202020204" pitchFamily="34" charset="0"/>
              </a:defRPr>
            </a:lvl1pPr>
          </a:lstStyle>
          <a:p>
            <a:r>
              <a:rPr lang="tr-TR" sz="4500" b="1" dirty="0" smtClean="0"/>
              <a:t>Eğitim </a:t>
            </a:r>
            <a:r>
              <a:rPr lang="tr-TR" sz="4500" b="1" dirty="0"/>
              <a:t>Sonrası Değerlendirme Anketini doldurmak için:</a:t>
            </a:r>
            <a:endParaRPr lang="tr-TR" sz="4500" dirty="0">
              <a:latin typeface="Franklin Gothic Heavy" panose="020B0903020102020204" pitchFamily="34" charset="0"/>
            </a:endParaRPr>
          </a:p>
          <a:p>
            <a:pPr>
              <a:lnSpc>
                <a:spcPct val="150000"/>
              </a:lnSpc>
            </a:pPr>
            <a:r>
              <a:rPr lang="tr-TR" sz="4500" b="1" dirty="0"/>
              <a:t>10 Dakika</a:t>
            </a:r>
          </a:p>
        </p:txBody>
      </p:sp>
    </p:spTree>
    <p:extLst>
      <p:ext uri="{BB962C8B-B14F-4D97-AF65-F5344CB8AC3E}">
        <p14:creationId xmlns:p14="http://schemas.microsoft.com/office/powerpoint/2010/main" xmlns="" val="261215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5058756-0457-A541-9439-A154CF657D2B}"/>
              </a:ext>
            </a:extLst>
          </p:cNvPr>
          <p:cNvSpPr>
            <a:spLocks noGrp="1"/>
          </p:cNvSpPr>
          <p:nvPr>
            <p:ph type="title"/>
          </p:nvPr>
        </p:nvSpPr>
        <p:spPr/>
        <p:txBody>
          <a:bodyPr>
            <a:normAutofit/>
          </a:bodyPr>
          <a:lstStyle/>
          <a:p>
            <a:r>
              <a:rPr lang="tr-TR" sz="2800" dirty="0">
                <a:solidFill>
                  <a:schemeClr val="tx2"/>
                </a:solidFill>
              </a:rPr>
              <a:t>Eğitim Sonrası Değerlendirme Testinin Cevapları:</a:t>
            </a:r>
          </a:p>
        </p:txBody>
      </p:sp>
      <p:sp>
        <p:nvSpPr>
          <p:cNvPr id="3" name="Content Placeholder 2">
            <a:extLst>
              <a:ext uri="{FF2B5EF4-FFF2-40B4-BE49-F238E27FC236}">
                <a16:creationId xmlns="" xmlns:a16="http://schemas.microsoft.com/office/drawing/2014/main" id="{90A47295-9DFF-7841-B5A7-B6734EAACBC4}"/>
              </a:ext>
            </a:extLst>
          </p:cNvPr>
          <p:cNvSpPr>
            <a:spLocks noGrp="1"/>
          </p:cNvSpPr>
          <p:nvPr>
            <p:ph sz="half" idx="1"/>
          </p:nvPr>
        </p:nvSpPr>
        <p:spPr>
          <a:xfrm>
            <a:off x="457200" y="2500307"/>
            <a:ext cx="4038600" cy="3520982"/>
          </a:xfrm>
        </p:spPr>
        <p:txBody>
          <a:bodyPr>
            <a:normAutofit fontScale="92500"/>
          </a:bodyPr>
          <a:lstStyle/>
          <a:p>
            <a:pPr algn="just"/>
            <a:r>
              <a:rPr lang="tr-TR" sz="2400" dirty="0" smtClean="0"/>
              <a:t>1. Soru :İhtilaf çözümü prosedüründe Heyetin Cevap süresi kaç gündür?</a:t>
            </a:r>
          </a:p>
          <a:p>
            <a:pPr algn="just"/>
            <a:r>
              <a:rPr lang="tr-TR" sz="2400" dirty="0" smtClean="0"/>
              <a:t>2. Soru : süre uzatım hakkı </a:t>
            </a:r>
            <a:r>
              <a:rPr lang="tr-TR" sz="2400" dirty="0" err="1" smtClean="0"/>
              <a:t>kaçgün</a:t>
            </a:r>
            <a:r>
              <a:rPr lang="tr-TR" sz="2400" dirty="0" smtClean="0"/>
              <a:t> sonra biter?</a:t>
            </a:r>
          </a:p>
          <a:p>
            <a:pPr algn="just"/>
            <a:r>
              <a:rPr lang="tr-TR" sz="2400" dirty="0" smtClean="0"/>
              <a:t>3.Soru: Şantiyede fosil bulunursa süre uzatım hakkı hangi sözleşmededir.</a:t>
            </a:r>
            <a:endParaRPr lang="tr-TR" sz="2400" dirty="0"/>
          </a:p>
        </p:txBody>
      </p:sp>
      <p:sp>
        <p:nvSpPr>
          <p:cNvPr id="4" name="Content Placeholder 3">
            <a:extLst>
              <a:ext uri="{FF2B5EF4-FFF2-40B4-BE49-F238E27FC236}">
                <a16:creationId xmlns="" xmlns:a16="http://schemas.microsoft.com/office/drawing/2014/main" id="{F16FCA7F-2BD7-0F47-B524-E290ED69BFEE}"/>
              </a:ext>
            </a:extLst>
          </p:cNvPr>
          <p:cNvSpPr>
            <a:spLocks noGrp="1"/>
          </p:cNvSpPr>
          <p:nvPr>
            <p:ph sz="half" idx="2"/>
          </p:nvPr>
        </p:nvSpPr>
        <p:spPr>
          <a:xfrm>
            <a:off x="4648200" y="2636093"/>
            <a:ext cx="4038600" cy="3385195"/>
          </a:xfrm>
        </p:spPr>
        <p:txBody>
          <a:bodyPr>
            <a:normAutofit fontScale="92500"/>
          </a:bodyPr>
          <a:lstStyle/>
          <a:p>
            <a:pPr algn="just"/>
            <a:r>
              <a:rPr lang="tr-TR" sz="2400" dirty="0" smtClean="0"/>
              <a:t>1. cevap :28 gündür</a:t>
            </a:r>
          </a:p>
          <a:p>
            <a:pPr algn="just"/>
            <a:r>
              <a:rPr lang="tr-TR" sz="2400" dirty="0" smtClean="0"/>
              <a:t>2. cevap :28 gün.</a:t>
            </a:r>
          </a:p>
          <a:p>
            <a:pPr algn="just"/>
            <a:r>
              <a:rPr lang="tr-TR" sz="2400" dirty="0" smtClean="0"/>
              <a:t>3.Cevap: FIDIC,kırmızı,sarı,gümüş kitap 4.27.maddesine göre vardır.</a:t>
            </a:r>
            <a:endParaRPr lang="x-none" sz="2400" dirty="0"/>
          </a:p>
        </p:txBody>
      </p:sp>
    </p:spTree>
    <p:extLst>
      <p:ext uri="{BB962C8B-B14F-4D97-AF65-F5344CB8AC3E}">
        <p14:creationId xmlns:p14="http://schemas.microsoft.com/office/powerpoint/2010/main" xmlns="" val="13016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checkerboard(across)">
                                      <p:cBhvr>
                                        <p:cTn id="22" dur="2000"/>
                                        <p:tgtEl>
                                          <p:spTgt spid="4">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4">
                                            <p:txEl>
                                              <p:pRg st="1" end="1"/>
                                            </p:txEl>
                                          </p:spTgt>
                                        </p:tgtEl>
                                        <p:attrNameLst>
                                          <p:attrName>style.visibility</p:attrName>
                                        </p:attrNameLst>
                                      </p:cBhvr>
                                      <p:to>
                                        <p:strVal val="visible"/>
                                      </p:to>
                                    </p:set>
                                    <p:animEffect transition="in" filter="checkerboard(across)">
                                      <p:cBhvr>
                                        <p:cTn id="27" dur="2000"/>
                                        <p:tgtEl>
                                          <p:spTgt spid="4">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4">
                                            <p:txEl>
                                              <p:pRg st="2" end="2"/>
                                            </p:txEl>
                                          </p:spTgt>
                                        </p:tgtEl>
                                        <p:attrNameLst>
                                          <p:attrName>style.visibility</p:attrName>
                                        </p:attrNameLst>
                                      </p:cBhvr>
                                      <p:to>
                                        <p:strVal val="visible"/>
                                      </p:to>
                                    </p:set>
                                    <p:animEffect transition="in" filter="checkerboard(across)">
                                      <p:cBhvr>
                                        <p:cTn id="32" dur="2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olo 1">
            <a:extLst>
              <a:ext uri="{FF2B5EF4-FFF2-40B4-BE49-F238E27FC236}">
                <a16:creationId xmlns="" xmlns:a16="http://schemas.microsoft.com/office/drawing/2014/main" id="{1B6737E7-6FD9-7A4B-AB8C-8C38C9157C54}"/>
              </a:ext>
            </a:extLst>
          </p:cNvPr>
          <p:cNvSpPr txBox="1">
            <a:spLocks/>
          </p:cNvSpPr>
          <p:nvPr/>
        </p:nvSpPr>
        <p:spPr>
          <a:xfrm>
            <a:off x="693060" y="1886967"/>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3400" kern="1200">
                <a:solidFill>
                  <a:schemeClr val="tx1"/>
                </a:solidFill>
                <a:latin typeface="Arial" panose="020B0604020202020204" pitchFamily="34" charset="0"/>
                <a:ea typeface="+mj-ea"/>
                <a:cs typeface="Arial" panose="020B0604020202020204" pitchFamily="34" charset="0"/>
              </a:defRPr>
            </a:lvl1pPr>
          </a:lstStyle>
          <a:p>
            <a:r>
              <a:rPr lang="tr-TR" sz="4500" b="1" dirty="0"/>
              <a:t>Teşekkürler!</a:t>
            </a:r>
            <a:endParaRPr lang="tr-TR" sz="4500" dirty="0">
              <a:latin typeface="Franklin Gothic Heavy" panose="020B0903020102020204" pitchFamily="34" charset="0"/>
            </a:endParaRPr>
          </a:p>
        </p:txBody>
      </p:sp>
      <p:sp>
        <p:nvSpPr>
          <p:cNvPr id="9" name="Titolo 1">
            <a:extLst>
              <a:ext uri="{FF2B5EF4-FFF2-40B4-BE49-F238E27FC236}">
                <a16:creationId xmlns="" xmlns:a16="http://schemas.microsoft.com/office/drawing/2014/main" id="{3964F783-94BF-B94C-A502-45B2506AED1F}"/>
              </a:ext>
            </a:extLst>
          </p:cNvPr>
          <p:cNvSpPr txBox="1">
            <a:spLocks/>
          </p:cNvSpPr>
          <p:nvPr/>
        </p:nvSpPr>
        <p:spPr>
          <a:xfrm>
            <a:off x="689687" y="3471143"/>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3400" kern="1200">
                <a:solidFill>
                  <a:schemeClr val="tx1"/>
                </a:solidFill>
                <a:latin typeface="Arial" panose="020B0604020202020204" pitchFamily="34" charset="0"/>
                <a:ea typeface="+mj-ea"/>
                <a:cs typeface="Arial" panose="020B0604020202020204" pitchFamily="34" charset="0"/>
              </a:defRPr>
            </a:lvl1pPr>
          </a:lstStyle>
          <a:p>
            <a:r>
              <a:rPr lang="tr-TR" sz="4500" b="1" dirty="0"/>
              <a:t>Tüm sorularınızı ve yorumlarınızı bekleriz.</a:t>
            </a:r>
            <a:endParaRPr lang="tr-TR" sz="4500" dirty="0">
              <a:latin typeface="Franklin Gothic Heavy" panose="020B0903020102020204" pitchFamily="34" charset="0"/>
            </a:endParaRPr>
          </a:p>
        </p:txBody>
      </p:sp>
    </p:spTree>
    <p:extLst>
      <p:ext uri="{BB962C8B-B14F-4D97-AF65-F5344CB8AC3E}">
        <p14:creationId xmlns:p14="http://schemas.microsoft.com/office/powerpoint/2010/main" xmlns="" val="3872825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olo 1">
            <a:extLst>
              <a:ext uri="{FF2B5EF4-FFF2-40B4-BE49-F238E27FC236}">
                <a16:creationId xmlns="" xmlns:a16="http://schemas.microsoft.com/office/drawing/2014/main" id="{3964F783-94BF-B94C-A502-45B2506AED1F}"/>
              </a:ext>
            </a:extLst>
          </p:cNvPr>
          <p:cNvSpPr txBox="1">
            <a:spLocks/>
          </p:cNvSpPr>
          <p:nvPr/>
        </p:nvSpPr>
        <p:spPr>
          <a:xfrm>
            <a:off x="689687" y="1988841"/>
            <a:ext cx="7772400" cy="295232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3400" kern="1200">
                <a:solidFill>
                  <a:schemeClr val="tx1"/>
                </a:solidFill>
                <a:latin typeface="Arial" panose="020B0604020202020204" pitchFamily="34" charset="0"/>
                <a:ea typeface="+mj-ea"/>
                <a:cs typeface="Arial" panose="020B0604020202020204" pitchFamily="34" charset="0"/>
              </a:defRPr>
            </a:lvl1pPr>
          </a:lstStyle>
          <a:p>
            <a:r>
              <a:rPr lang="tr-TR" sz="4500" b="1" dirty="0" smtClean="0"/>
              <a:t>Öz </a:t>
            </a:r>
            <a:r>
              <a:rPr lang="tr-TR" sz="4500" b="1" dirty="0"/>
              <a:t>Değerlendirme Formunu doldurmak için: </a:t>
            </a:r>
          </a:p>
          <a:p>
            <a:pPr>
              <a:lnSpc>
                <a:spcPct val="150000"/>
              </a:lnSpc>
            </a:pPr>
            <a:r>
              <a:rPr lang="tr-TR" sz="4500" b="1" dirty="0"/>
              <a:t>10 Dakika</a:t>
            </a:r>
            <a:endParaRPr lang="tr-TR" sz="4500" dirty="0">
              <a:latin typeface="Franklin Gothic Heavy" panose="020B0903020102020204" pitchFamily="34" charset="0"/>
            </a:endParaRPr>
          </a:p>
        </p:txBody>
      </p:sp>
    </p:spTree>
    <p:extLst>
      <p:ext uri="{BB962C8B-B14F-4D97-AF65-F5344CB8AC3E}">
        <p14:creationId xmlns:p14="http://schemas.microsoft.com/office/powerpoint/2010/main" xmlns="" val="1964680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0E06C97-3759-B44B-8799-323D8132CA0B}"/>
              </a:ext>
            </a:extLst>
          </p:cNvPr>
          <p:cNvSpPr>
            <a:spLocks noGrp="1"/>
          </p:cNvSpPr>
          <p:nvPr>
            <p:ph type="title"/>
          </p:nvPr>
        </p:nvSpPr>
        <p:spPr>
          <a:xfrm>
            <a:off x="446856" y="1700808"/>
            <a:ext cx="8229600" cy="870936"/>
          </a:xfrm>
        </p:spPr>
        <p:txBody>
          <a:bodyPr>
            <a:normAutofit fontScale="90000"/>
          </a:bodyPr>
          <a:lstStyle/>
          <a:p>
            <a:r>
              <a:rPr lang="tr-TR" sz="2800" dirty="0" smtClean="0"/>
              <a:t>Ulusal ihale sözleşmelerine karşı </a:t>
            </a:r>
            <a:r>
              <a:rPr lang="tr-TR" sz="2800" dirty="0" err="1" smtClean="0"/>
              <a:t>fıdıc</a:t>
            </a:r>
            <a:r>
              <a:rPr lang="tr-TR" sz="2800" dirty="0" smtClean="0"/>
              <a:t> sözleşme koşulları</a:t>
            </a:r>
            <a:endParaRPr lang="tr-TR" sz="2800" dirty="0">
              <a:solidFill>
                <a:schemeClr val="tx2"/>
              </a:solidFill>
            </a:endParaRPr>
          </a:p>
        </p:txBody>
      </p:sp>
      <p:sp>
        <p:nvSpPr>
          <p:cNvPr id="3" name="Content Placeholder 2">
            <a:extLst>
              <a:ext uri="{FF2B5EF4-FFF2-40B4-BE49-F238E27FC236}">
                <a16:creationId xmlns="" xmlns:a16="http://schemas.microsoft.com/office/drawing/2014/main" id="{08C597A3-997F-F54D-B056-E165F718C85D}"/>
              </a:ext>
            </a:extLst>
          </p:cNvPr>
          <p:cNvSpPr>
            <a:spLocks noGrp="1"/>
          </p:cNvSpPr>
          <p:nvPr>
            <p:ph idx="1"/>
          </p:nvPr>
        </p:nvSpPr>
        <p:spPr>
          <a:xfrm>
            <a:off x="457200" y="2604045"/>
            <a:ext cx="8229600" cy="3345235"/>
          </a:xfrm>
        </p:spPr>
        <p:txBody>
          <a:bodyPr>
            <a:normAutofit/>
          </a:bodyPr>
          <a:lstStyle/>
          <a:p>
            <a:pPr algn="just"/>
            <a:r>
              <a:rPr lang="tr-TR" sz="2400" dirty="0" smtClean="0"/>
              <a:t>İhtilaf Yönetimi,</a:t>
            </a:r>
          </a:p>
          <a:p>
            <a:pPr algn="just"/>
            <a:r>
              <a:rPr lang="tr-TR" sz="2400" dirty="0" smtClean="0"/>
              <a:t>Gecikme Analizi Tekniği,</a:t>
            </a:r>
          </a:p>
          <a:p>
            <a:pPr algn="just"/>
            <a:r>
              <a:rPr lang="tr-TR" sz="2400" dirty="0" smtClean="0"/>
              <a:t>FIDIC Gümüş Kitap ile KİK </a:t>
            </a:r>
            <a:r>
              <a:rPr lang="tr-TR" sz="2400" dirty="0" err="1" smtClean="0"/>
              <a:t>ATGBS’nin</a:t>
            </a:r>
            <a:r>
              <a:rPr lang="tr-TR" sz="2400" dirty="0" smtClean="0"/>
              <a:t> süre uzatımı çerçevesinde karşılaştırılması,</a:t>
            </a:r>
          </a:p>
          <a:p>
            <a:pPr algn="just"/>
            <a:r>
              <a:rPr lang="tr-TR" sz="2400" dirty="0" smtClean="0"/>
              <a:t>FIDIC Gümüş Kitap ile KİK </a:t>
            </a:r>
            <a:r>
              <a:rPr lang="tr-TR" sz="2400" dirty="0" err="1" smtClean="0"/>
              <a:t>ATGBS’nin</a:t>
            </a:r>
            <a:r>
              <a:rPr lang="tr-TR" sz="2400" dirty="0" smtClean="0"/>
              <a:t> ek ödeme çerçevesinde karşılaştırılması.</a:t>
            </a:r>
          </a:p>
          <a:p>
            <a:pPr algn="just"/>
            <a:r>
              <a:rPr lang="tr-TR" sz="2400" dirty="0" smtClean="0"/>
              <a:t>FIDIC Gümüş Kitap ile KİK ATGBS genel hükümlerinin karşılaştırılması.</a:t>
            </a:r>
          </a:p>
          <a:p>
            <a:pPr algn="just"/>
            <a:endParaRPr lang="tr-TR" sz="2400" dirty="0"/>
          </a:p>
        </p:txBody>
      </p:sp>
    </p:spTree>
    <p:extLst>
      <p:ext uri="{BB962C8B-B14F-4D97-AF65-F5344CB8AC3E}">
        <p14:creationId xmlns:p14="http://schemas.microsoft.com/office/powerpoint/2010/main" xmlns="" val="21267165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08C597A3-997F-F54D-B056-E165F718C85D}"/>
              </a:ext>
            </a:extLst>
          </p:cNvPr>
          <p:cNvSpPr>
            <a:spLocks noGrp="1"/>
          </p:cNvSpPr>
          <p:nvPr>
            <p:ph idx="1"/>
          </p:nvPr>
        </p:nvSpPr>
        <p:spPr>
          <a:xfrm>
            <a:off x="457200" y="1772815"/>
            <a:ext cx="8229600" cy="3799325"/>
          </a:xfrm>
        </p:spPr>
        <p:txBody>
          <a:bodyPr>
            <a:normAutofit/>
          </a:bodyPr>
          <a:lstStyle/>
          <a:p>
            <a:pPr marL="342900" lvl="3" indent="-342900" algn="just">
              <a:buNone/>
            </a:pPr>
            <a:endParaRPr lang="tr-TR" sz="4400" b="1" i="1" dirty="0" smtClean="0"/>
          </a:p>
          <a:p>
            <a:pPr marL="342900" lvl="3" indent="-342900" algn="just">
              <a:buNone/>
            </a:pPr>
            <a:r>
              <a:rPr lang="tr-TR" sz="4400" b="1" i="1" dirty="0" smtClean="0"/>
              <a:t> </a:t>
            </a:r>
            <a:r>
              <a:rPr lang="tr-TR" sz="2400" b="1" i="1" dirty="0" smtClean="0"/>
              <a:t>İhtilaf Çözüm Prosedürü (</a:t>
            </a:r>
            <a:r>
              <a:rPr lang="tr-TR" sz="2400" b="1" i="1" dirty="0" err="1" smtClean="0"/>
              <a:t>Disputes</a:t>
            </a:r>
            <a:r>
              <a:rPr lang="tr-TR" sz="2400" b="1" i="1" dirty="0" smtClean="0"/>
              <a:t> </a:t>
            </a:r>
            <a:r>
              <a:rPr lang="tr-TR" sz="2400" b="1" i="1" dirty="0" err="1" smtClean="0"/>
              <a:t>and</a:t>
            </a:r>
            <a:r>
              <a:rPr lang="tr-TR" sz="2400" b="1" i="1" dirty="0" smtClean="0"/>
              <a:t> </a:t>
            </a:r>
            <a:r>
              <a:rPr lang="tr-TR" sz="2400" b="1" i="1" dirty="0" err="1" smtClean="0"/>
              <a:t>Arbitration</a:t>
            </a:r>
            <a:r>
              <a:rPr lang="tr-TR" sz="2400" b="1" i="1" dirty="0" smtClean="0"/>
              <a:t>)</a:t>
            </a:r>
          </a:p>
          <a:p>
            <a:pPr lvl="0"/>
            <a:r>
              <a:rPr lang="tr-TR" sz="2400" dirty="0" smtClean="0"/>
              <a:t>Sözleşme Anlaşması</a:t>
            </a:r>
          </a:p>
          <a:p>
            <a:pPr lvl="0"/>
            <a:r>
              <a:rPr lang="tr-TR" sz="2400" dirty="0" smtClean="0"/>
              <a:t>Kabul Mektubu</a:t>
            </a:r>
          </a:p>
          <a:p>
            <a:pPr lvl="0"/>
            <a:r>
              <a:rPr lang="tr-TR" sz="2400" dirty="0" smtClean="0"/>
              <a:t>İhale Mektubu</a:t>
            </a:r>
          </a:p>
          <a:p>
            <a:pPr lvl="0"/>
            <a:r>
              <a:rPr lang="tr-TR" sz="2400" dirty="0" smtClean="0"/>
              <a:t>Özel Koşullar Kısım A- Sözleşme Verileri</a:t>
            </a:r>
          </a:p>
          <a:p>
            <a:pPr algn="just">
              <a:buNone/>
            </a:pPr>
            <a:endParaRPr lang="tr-TR" dirty="0"/>
          </a:p>
        </p:txBody>
      </p:sp>
    </p:spTree>
    <p:extLst>
      <p:ext uri="{BB962C8B-B14F-4D97-AF65-F5344CB8AC3E}">
        <p14:creationId xmlns:p14="http://schemas.microsoft.com/office/powerpoint/2010/main" xmlns="" val="16579132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 xmlns:a16="http://schemas.microsoft.com/office/drawing/2014/main" id="{F16FCA7F-2BD7-0F47-B524-E290ED69BFEE}"/>
              </a:ext>
            </a:extLst>
          </p:cNvPr>
          <p:cNvSpPr>
            <a:spLocks noGrp="1"/>
          </p:cNvSpPr>
          <p:nvPr>
            <p:ph sz="half" idx="2"/>
          </p:nvPr>
        </p:nvSpPr>
        <p:spPr>
          <a:xfrm>
            <a:off x="539552" y="1700809"/>
            <a:ext cx="8147248" cy="4320480"/>
          </a:xfrm>
        </p:spPr>
        <p:txBody>
          <a:bodyPr>
            <a:normAutofit/>
          </a:bodyPr>
          <a:lstStyle/>
          <a:p>
            <a:pPr lvl="0"/>
            <a:endParaRPr lang="tr-TR" sz="2400" dirty="0" smtClean="0"/>
          </a:p>
          <a:p>
            <a:pPr lvl="0"/>
            <a:r>
              <a:rPr lang="tr-TR" sz="2400" dirty="0" smtClean="0"/>
              <a:t>Özel Koşullar Kısım B- Özel Hükümler</a:t>
            </a:r>
          </a:p>
          <a:p>
            <a:pPr lvl="0"/>
            <a:r>
              <a:rPr lang="tr-TR" sz="2400" dirty="0" smtClean="0"/>
              <a:t>Genel Koşullar</a:t>
            </a:r>
          </a:p>
          <a:p>
            <a:pPr lvl="0"/>
            <a:r>
              <a:rPr lang="tr-TR" sz="2400" dirty="0" smtClean="0"/>
              <a:t>Şartname</a:t>
            </a:r>
          </a:p>
          <a:p>
            <a:pPr lvl="0"/>
            <a:r>
              <a:rPr lang="tr-TR" sz="2400" dirty="0" smtClean="0"/>
              <a:t>Çizimler</a:t>
            </a:r>
          </a:p>
          <a:p>
            <a:pPr lvl="0"/>
            <a:r>
              <a:rPr lang="tr-TR" sz="2400" dirty="0" smtClean="0"/>
              <a:t>Takvimler</a:t>
            </a:r>
          </a:p>
          <a:p>
            <a:r>
              <a:rPr lang="tr-TR" sz="2400" dirty="0" smtClean="0"/>
              <a:t>Sözleşmenin bir parçasını oluşturan diğer belgeler</a:t>
            </a:r>
          </a:p>
          <a:p>
            <a:endParaRPr lang="tr-TR" sz="2400" dirty="0"/>
          </a:p>
        </p:txBody>
      </p:sp>
    </p:spTree>
    <p:extLst>
      <p:ext uri="{BB962C8B-B14F-4D97-AF65-F5344CB8AC3E}">
        <p14:creationId xmlns:p14="http://schemas.microsoft.com/office/powerpoint/2010/main" xmlns="" val="10184304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5058756-0457-A541-9439-A154CF657D2B}"/>
              </a:ext>
            </a:extLst>
          </p:cNvPr>
          <p:cNvSpPr>
            <a:spLocks noGrp="1"/>
          </p:cNvSpPr>
          <p:nvPr>
            <p:ph type="title"/>
          </p:nvPr>
        </p:nvSpPr>
        <p:spPr/>
        <p:txBody>
          <a:bodyPr>
            <a:normAutofit/>
          </a:bodyPr>
          <a:lstStyle/>
          <a:p>
            <a:r>
              <a:rPr lang="tr-TR" sz="2800" dirty="0" smtClean="0">
                <a:solidFill>
                  <a:schemeClr val="tx2"/>
                </a:solidFill>
              </a:rPr>
              <a:t>FIDIC kırmızı kitap’a Göre Prosedüre</a:t>
            </a:r>
            <a:endParaRPr lang="tr-TR" sz="2800" dirty="0">
              <a:solidFill>
                <a:schemeClr val="tx2"/>
              </a:solidFill>
            </a:endParaRPr>
          </a:p>
        </p:txBody>
      </p:sp>
      <p:sp>
        <p:nvSpPr>
          <p:cNvPr id="3" name="Content Placeholder 2">
            <a:extLst>
              <a:ext uri="{FF2B5EF4-FFF2-40B4-BE49-F238E27FC236}">
                <a16:creationId xmlns="" xmlns:a16="http://schemas.microsoft.com/office/drawing/2014/main" id="{90A47295-9DFF-7841-B5A7-B6734EAACBC4}"/>
              </a:ext>
            </a:extLst>
          </p:cNvPr>
          <p:cNvSpPr>
            <a:spLocks noGrp="1"/>
          </p:cNvSpPr>
          <p:nvPr>
            <p:ph sz="half" idx="1"/>
          </p:nvPr>
        </p:nvSpPr>
        <p:spPr>
          <a:xfrm>
            <a:off x="457200" y="2636093"/>
            <a:ext cx="4038600" cy="3385195"/>
          </a:xfrm>
        </p:spPr>
        <p:txBody>
          <a:bodyPr>
            <a:normAutofit/>
          </a:bodyPr>
          <a:lstStyle/>
          <a:p>
            <a:r>
              <a:rPr lang="tr-TR" sz="2400" dirty="0"/>
              <a:t>Lütfen ilgili bilgileri </a:t>
            </a:r>
            <a:r>
              <a:rPr lang="tr-TR" sz="2400" dirty="0" err="1"/>
              <a:t>Arial</a:t>
            </a:r>
            <a:r>
              <a:rPr lang="tr-TR" sz="2400" dirty="0"/>
              <a:t> 28 fontu ile ekleyin. </a:t>
            </a:r>
          </a:p>
          <a:p>
            <a:r>
              <a:rPr lang="tr-TR" sz="2400" dirty="0"/>
              <a:t>Lütfen ilgili bilgileri </a:t>
            </a:r>
            <a:r>
              <a:rPr lang="tr-TR" sz="2400" dirty="0" err="1"/>
              <a:t>Arial</a:t>
            </a:r>
            <a:r>
              <a:rPr lang="tr-TR" sz="2400" dirty="0"/>
              <a:t> 28 fontu ile ekleyin. </a:t>
            </a:r>
          </a:p>
        </p:txBody>
      </p:sp>
      <p:pic>
        <p:nvPicPr>
          <p:cNvPr id="5" name="image8.png"/>
          <p:cNvPicPr>
            <a:picLocks noGrp="1"/>
          </p:cNvPicPr>
          <p:nvPr>
            <p:ph sz="half" idx="2"/>
          </p:nvPr>
        </p:nvPicPr>
        <p:blipFill>
          <a:blip r:embed="rId3" cstate="print"/>
          <a:stretch>
            <a:fillRect/>
          </a:stretch>
        </p:blipFill>
        <p:spPr>
          <a:xfrm>
            <a:off x="0" y="2357430"/>
            <a:ext cx="8258204" cy="3373152"/>
          </a:xfrm>
          <a:prstGeom prst="rect">
            <a:avLst/>
          </a:prstGeom>
        </p:spPr>
      </p:pic>
    </p:spTree>
    <p:extLst>
      <p:ext uri="{BB962C8B-B14F-4D97-AF65-F5344CB8AC3E}">
        <p14:creationId xmlns:p14="http://schemas.microsoft.com/office/powerpoint/2010/main" xmlns="" val="11971956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5058756-0457-A541-9439-A154CF657D2B}"/>
              </a:ext>
            </a:extLst>
          </p:cNvPr>
          <p:cNvSpPr>
            <a:spLocks noGrp="1"/>
          </p:cNvSpPr>
          <p:nvPr>
            <p:ph type="title"/>
          </p:nvPr>
        </p:nvSpPr>
        <p:spPr/>
        <p:txBody>
          <a:bodyPr>
            <a:normAutofit/>
          </a:bodyPr>
          <a:lstStyle/>
          <a:p>
            <a:r>
              <a:rPr lang="tr-TR" sz="2800" dirty="0" smtClean="0">
                <a:solidFill>
                  <a:schemeClr val="tx2"/>
                </a:solidFill>
              </a:rPr>
              <a:t>FIDIC Süre uzatım Talebi İş Akışı</a:t>
            </a:r>
            <a:endParaRPr lang="tr-TR" sz="2800" dirty="0">
              <a:solidFill>
                <a:schemeClr val="tx2"/>
              </a:solidFill>
            </a:endParaRPr>
          </a:p>
        </p:txBody>
      </p:sp>
      <p:sp>
        <p:nvSpPr>
          <p:cNvPr id="3" name="Content Placeholder 2">
            <a:extLst>
              <a:ext uri="{FF2B5EF4-FFF2-40B4-BE49-F238E27FC236}">
                <a16:creationId xmlns="" xmlns:a16="http://schemas.microsoft.com/office/drawing/2014/main" id="{90A47295-9DFF-7841-B5A7-B6734EAACBC4}"/>
              </a:ext>
            </a:extLst>
          </p:cNvPr>
          <p:cNvSpPr>
            <a:spLocks noGrp="1"/>
          </p:cNvSpPr>
          <p:nvPr>
            <p:ph sz="half" idx="1"/>
          </p:nvPr>
        </p:nvSpPr>
        <p:spPr>
          <a:xfrm>
            <a:off x="457200" y="2636093"/>
            <a:ext cx="4038600" cy="3385195"/>
          </a:xfrm>
        </p:spPr>
        <p:txBody>
          <a:bodyPr>
            <a:normAutofit/>
          </a:bodyPr>
          <a:lstStyle/>
          <a:p>
            <a:r>
              <a:rPr lang="tr-TR" sz="2400" dirty="0"/>
              <a:t>Lütfen ilgili bilgileri </a:t>
            </a:r>
            <a:r>
              <a:rPr lang="tr-TR" sz="2400" dirty="0" err="1"/>
              <a:t>Arial</a:t>
            </a:r>
            <a:r>
              <a:rPr lang="tr-TR" sz="2400" dirty="0"/>
              <a:t> 28 fontu ile ekleyin. </a:t>
            </a:r>
          </a:p>
          <a:p>
            <a:r>
              <a:rPr lang="tr-TR" sz="2400" dirty="0"/>
              <a:t>Lütfen ilgili bilgileri </a:t>
            </a:r>
            <a:r>
              <a:rPr lang="tr-TR" sz="2400" dirty="0" err="1"/>
              <a:t>Arial</a:t>
            </a:r>
            <a:r>
              <a:rPr lang="tr-TR" sz="2400" dirty="0"/>
              <a:t> 28 fontu ile ekleyin. </a:t>
            </a:r>
          </a:p>
        </p:txBody>
      </p:sp>
      <p:pic>
        <p:nvPicPr>
          <p:cNvPr id="7" name="image16.jpeg"/>
          <p:cNvPicPr>
            <a:picLocks noGrp="1"/>
          </p:cNvPicPr>
          <p:nvPr>
            <p:ph sz="half" idx="2"/>
          </p:nvPr>
        </p:nvPicPr>
        <p:blipFill>
          <a:blip r:embed="rId3" cstate="print"/>
          <a:stretch>
            <a:fillRect/>
          </a:stretch>
        </p:blipFill>
        <p:spPr>
          <a:xfrm>
            <a:off x="428596" y="2357430"/>
            <a:ext cx="8258204" cy="3571900"/>
          </a:xfrm>
          <a:prstGeom prst="rect">
            <a:avLst/>
          </a:prstGeom>
        </p:spPr>
      </p:pic>
    </p:spTree>
    <p:extLst>
      <p:ext uri="{BB962C8B-B14F-4D97-AF65-F5344CB8AC3E}">
        <p14:creationId xmlns:p14="http://schemas.microsoft.com/office/powerpoint/2010/main" xmlns="" val="11971956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0E06C97-3759-B44B-8799-323D8132CA0B}"/>
              </a:ext>
            </a:extLst>
          </p:cNvPr>
          <p:cNvSpPr>
            <a:spLocks noGrp="1"/>
          </p:cNvSpPr>
          <p:nvPr>
            <p:ph type="title"/>
          </p:nvPr>
        </p:nvSpPr>
        <p:spPr>
          <a:xfrm>
            <a:off x="446856" y="1700808"/>
            <a:ext cx="8229600" cy="1585316"/>
          </a:xfrm>
        </p:spPr>
        <p:txBody>
          <a:bodyPr>
            <a:noAutofit/>
          </a:bodyPr>
          <a:lstStyle/>
          <a:p>
            <a:r>
              <a:rPr lang="tr-TR" sz="2800" dirty="0" smtClean="0"/>
              <a:t>İnşaat projelerinde, gecikme analizi yöntemleri zor ve karmaşık yöntemlerdir. Gecikme analizi hesaplamada kullanılan kriterler şunlardır;</a:t>
            </a:r>
            <a:endParaRPr lang="tr-TR" sz="2800" dirty="0">
              <a:solidFill>
                <a:schemeClr val="tx2"/>
              </a:solidFill>
            </a:endParaRPr>
          </a:p>
        </p:txBody>
      </p:sp>
      <p:sp>
        <p:nvSpPr>
          <p:cNvPr id="3" name="Content Placeholder 2">
            <a:extLst>
              <a:ext uri="{FF2B5EF4-FFF2-40B4-BE49-F238E27FC236}">
                <a16:creationId xmlns="" xmlns:a16="http://schemas.microsoft.com/office/drawing/2014/main" id="{08C597A3-997F-F54D-B056-E165F718C85D}"/>
              </a:ext>
            </a:extLst>
          </p:cNvPr>
          <p:cNvSpPr>
            <a:spLocks noGrp="1"/>
          </p:cNvSpPr>
          <p:nvPr>
            <p:ph idx="1"/>
          </p:nvPr>
        </p:nvSpPr>
        <p:spPr>
          <a:xfrm>
            <a:off x="457200" y="3214686"/>
            <a:ext cx="8229600" cy="2734594"/>
          </a:xfrm>
        </p:spPr>
        <p:txBody>
          <a:bodyPr>
            <a:normAutofit fontScale="92500" lnSpcReduction="10000"/>
          </a:bodyPr>
          <a:lstStyle/>
          <a:p>
            <a:pPr lvl="0"/>
            <a:r>
              <a:rPr lang="tr-TR" sz="2400" dirty="0" smtClean="0"/>
              <a:t>Başlama ve bitiş süreleri</a:t>
            </a:r>
          </a:p>
          <a:p>
            <a:pPr lvl="0"/>
            <a:r>
              <a:rPr lang="tr-TR" sz="2400" dirty="0" smtClean="0"/>
              <a:t>İş tamamlama</a:t>
            </a:r>
          </a:p>
          <a:p>
            <a:pPr lvl="0"/>
            <a:r>
              <a:rPr lang="tr-TR" sz="2400" dirty="0" smtClean="0"/>
              <a:t>Kullanılan kaynak</a:t>
            </a:r>
          </a:p>
          <a:p>
            <a:pPr lvl="0"/>
            <a:r>
              <a:rPr lang="tr-TR" sz="2400" dirty="0" smtClean="0"/>
              <a:t>Boş zaman</a:t>
            </a:r>
          </a:p>
          <a:p>
            <a:pPr lvl="0"/>
            <a:r>
              <a:rPr lang="tr-TR" sz="2400" dirty="0" smtClean="0"/>
              <a:t>İş dağılım periyotları</a:t>
            </a:r>
          </a:p>
          <a:p>
            <a:pPr lvl="0"/>
            <a:r>
              <a:rPr lang="tr-TR" sz="2400" dirty="0" smtClean="0"/>
              <a:t>Malzeme teslimatı</a:t>
            </a:r>
          </a:p>
          <a:p>
            <a:pPr lvl="0"/>
            <a:r>
              <a:rPr lang="tr-TR" sz="2400" dirty="0" smtClean="0"/>
              <a:t>Değişiklik talimatları</a:t>
            </a:r>
          </a:p>
          <a:p>
            <a:pPr marL="342900" lvl="1" indent="-342900" algn="just">
              <a:buFont typeface="Arial" panose="020B0604020202020204" pitchFamily="34" charset="0"/>
              <a:buChar char="•"/>
            </a:pPr>
            <a:endParaRPr lang="tr-TR" sz="2400" dirty="0"/>
          </a:p>
        </p:txBody>
      </p:sp>
    </p:spTree>
    <p:extLst>
      <p:ext uri="{BB962C8B-B14F-4D97-AF65-F5344CB8AC3E}">
        <p14:creationId xmlns:p14="http://schemas.microsoft.com/office/powerpoint/2010/main" xmlns="" val="21267165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0E06C97-3759-B44B-8799-323D8132CA0B}"/>
              </a:ext>
            </a:extLst>
          </p:cNvPr>
          <p:cNvSpPr>
            <a:spLocks noGrp="1"/>
          </p:cNvSpPr>
          <p:nvPr>
            <p:ph type="title"/>
          </p:nvPr>
        </p:nvSpPr>
        <p:spPr>
          <a:xfrm>
            <a:off x="446856" y="1700808"/>
            <a:ext cx="8229600" cy="782960"/>
          </a:xfrm>
        </p:spPr>
        <p:txBody>
          <a:bodyPr>
            <a:noAutofit/>
          </a:bodyPr>
          <a:lstStyle/>
          <a:p>
            <a:r>
              <a:rPr lang="tr-TR" sz="2800" dirty="0" smtClean="0"/>
              <a:t>En çok kullanılan gecikme analiz yöntemleri </a:t>
            </a:r>
            <a:r>
              <a:rPr lang="tr-TR" sz="2800" dirty="0" err="1" smtClean="0"/>
              <a:t>Fawzy</a:t>
            </a:r>
            <a:r>
              <a:rPr lang="tr-TR" sz="2800" dirty="0" smtClean="0"/>
              <a:t> ve El-</a:t>
            </a:r>
            <a:r>
              <a:rPr lang="tr-TR" sz="2800" dirty="0" err="1" smtClean="0"/>
              <a:t>Adaway</a:t>
            </a:r>
            <a:r>
              <a:rPr lang="tr-TR" sz="2800" dirty="0" smtClean="0"/>
              <a:t> (2012) ve Sözen (2015)’e göre;</a:t>
            </a:r>
            <a:endParaRPr lang="tr-TR" sz="2800" dirty="0">
              <a:solidFill>
                <a:schemeClr val="tx2"/>
              </a:solidFill>
            </a:endParaRPr>
          </a:p>
        </p:txBody>
      </p:sp>
      <p:sp>
        <p:nvSpPr>
          <p:cNvPr id="3" name="Content Placeholder 2">
            <a:extLst>
              <a:ext uri="{FF2B5EF4-FFF2-40B4-BE49-F238E27FC236}">
                <a16:creationId xmlns="" xmlns:a16="http://schemas.microsoft.com/office/drawing/2014/main" id="{08C597A3-997F-F54D-B056-E165F718C85D}"/>
              </a:ext>
            </a:extLst>
          </p:cNvPr>
          <p:cNvSpPr>
            <a:spLocks noGrp="1"/>
          </p:cNvSpPr>
          <p:nvPr>
            <p:ph idx="1"/>
          </p:nvPr>
        </p:nvSpPr>
        <p:spPr>
          <a:xfrm>
            <a:off x="457200" y="2604045"/>
            <a:ext cx="8229600" cy="3345235"/>
          </a:xfrm>
        </p:spPr>
        <p:txBody>
          <a:bodyPr>
            <a:normAutofit/>
          </a:bodyPr>
          <a:lstStyle/>
          <a:p>
            <a:pPr marL="342900" lvl="1" indent="-342900" algn="just">
              <a:buFont typeface="Arial" panose="020B0604020202020204" pitchFamily="34" charset="0"/>
              <a:buChar char="•"/>
            </a:pPr>
            <a:r>
              <a:rPr lang="tr-TR" sz="2400" b="1" dirty="0" smtClean="0"/>
              <a:t>Planlanan-Son Durum Yöntemi (As </a:t>
            </a:r>
            <a:r>
              <a:rPr lang="tr-TR" sz="2400" b="1" dirty="0" err="1" smtClean="0"/>
              <a:t>planned</a:t>
            </a:r>
            <a:r>
              <a:rPr lang="tr-TR" sz="2400" b="1" dirty="0" smtClean="0"/>
              <a:t> vs As </a:t>
            </a:r>
            <a:r>
              <a:rPr lang="tr-TR" sz="2400" b="1" dirty="0" err="1" smtClean="0"/>
              <a:t>Built</a:t>
            </a:r>
            <a:r>
              <a:rPr lang="tr-TR" sz="2400" b="1" dirty="0" smtClean="0"/>
              <a:t>)</a:t>
            </a:r>
          </a:p>
          <a:p>
            <a:pPr marL="342900" lvl="1" indent="-342900" algn="just">
              <a:buFont typeface="Arial" panose="020B0604020202020204" pitchFamily="34" charset="0"/>
              <a:buChar char="•"/>
            </a:pPr>
            <a:r>
              <a:rPr lang="tr-TR" sz="2400" b="1" dirty="0" smtClean="0"/>
              <a:t>Etkilenmiş-Planlanmış (</a:t>
            </a:r>
            <a:r>
              <a:rPr lang="tr-TR" sz="2400" b="1" dirty="0" err="1" smtClean="0"/>
              <a:t>Impacted</a:t>
            </a:r>
            <a:r>
              <a:rPr lang="tr-TR" sz="2400" b="1" dirty="0" smtClean="0"/>
              <a:t> As-</a:t>
            </a:r>
            <a:r>
              <a:rPr lang="tr-TR" sz="2400" b="1" dirty="0" err="1" smtClean="0"/>
              <a:t>Planned</a:t>
            </a:r>
            <a:r>
              <a:rPr lang="tr-TR" sz="2400" b="1" dirty="0" smtClean="0"/>
              <a:t>)</a:t>
            </a:r>
          </a:p>
          <a:p>
            <a:pPr marL="342900" lvl="1" indent="-342900" algn="just">
              <a:buFont typeface="Arial" panose="020B0604020202020204" pitchFamily="34" charset="0"/>
              <a:buChar char="•"/>
            </a:pPr>
            <a:r>
              <a:rPr lang="tr-TR" sz="2400" b="1" dirty="0" smtClean="0"/>
              <a:t>Yıkılmış-Son Durum Yöntemi (</a:t>
            </a:r>
            <a:r>
              <a:rPr lang="tr-TR" sz="2400" b="1" dirty="0" err="1" smtClean="0"/>
              <a:t>Collapsed</a:t>
            </a:r>
            <a:r>
              <a:rPr lang="tr-TR" sz="2400" b="1" dirty="0" smtClean="0"/>
              <a:t> As-</a:t>
            </a:r>
            <a:r>
              <a:rPr lang="tr-TR" sz="2400" b="1" dirty="0" err="1" smtClean="0"/>
              <a:t>Built</a:t>
            </a:r>
            <a:r>
              <a:rPr lang="tr-TR" sz="2400" b="1" dirty="0" smtClean="0"/>
              <a:t>)</a:t>
            </a:r>
          </a:p>
          <a:p>
            <a:pPr algn="just"/>
            <a:r>
              <a:rPr lang="tr-TR" sz="2400" b="1" dirty="0" smtClean="0"/>
              <a:t>Zaman Etki Analizi (Windows/Time </a:t>
            </a:r>
            <a:r>
              <a:rPr lang="tr-TR" sz="2400" b="1" dirty="0" err="1" smtClean="0"/>
              <a:t>Slice</a:t>
            </a:r>
            <a:r>
              <a:rPr lang="tr-TR" sz="2400" dirty="0" smtClean="0"/>
              <a:t>)</a:t>
            </a:r>
            <a:endParaRPr lang="tr-TR" sz="2400" dirty="0"/>
          </a:p>
        </p:txBody>
      </p:sp>
    </p:spTree>
    <p:extLst>
      <p:ext uri="{BB962C8B-B14F-4D97-AF65-F5344CB8AC3E}">
        <p14:creationId xmlns:p14="http://schemas.microsoft.com/office/powerpoint/2010/main" xmlns="" val="212671652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831</TotalTime>
  <Words>1297</Words>
  <Application>Microsoft Office PowerPoint</Application>
  <PresentationFormat>Ekran Gösterisi (4:3)</PresentationFormat>
  <Paragraphs>122</Paragraphs>
  <Slides>14</Slides>
  <Notes>11</Notes>
  <HiddenSlides>0</HiddenSlides>
  <MMClips>0</MMClips>
  <ScaleCrop>false</ScaleCrop>
  <HeadingPairs>
    <vt:vector size="4" baseType="variant">
      <vt:variant>
        <vt:lpstr>Tema</vt:lpstr>
      </vt:variant>
      <vt:variant>
        <vt:i4>1</vt:i4>
      </vt:variant>
      <vt:variant>
        <vt:lpstr>Slayt Başlıkları</vt:lpstr>
      </vt:variant>
      <vt:variant>
        <vt:i4>14</vt:i4>
      </vt:variant>
    </vt:vector>
  </HeadingPairs>
  <TitlesOfParts>
    <vt:vector size="15" baseType="lpstr">
      <vt:lpstr>Tema di Office</vt:lpstr>
      <vt:lpstr>IPA II (2014-2020) Döneminde Ulaştırma Program Otoritesi ve Nihai Faydalanıcıların Güçlendirilmesi için Teknik Destek  EuropeAid/139809/IH/SER/TR</vt:lpstr>
      <vt:lpstr>Slayt 2</vt:lpstr>
      <vt:lpstr>Ulusal ihale sözleşmelerine karşı fıdıc sözleşme koşulları</vt:lpstr>
      <vt:lpstr>Slayt 4</vt:lpstr>
      <vt:lpstr>Slayt 5</vt:lpstr>
      <vt:lpstr>FIDIC kırmızı kitap’a Göre Prosedüre</vt:lpstr>
      <vt:lpstr>FIDIC Süre uzatım Talebi İş Akışı</vt:lpstr>
      <vt:lpstr>İnşaat projelerinde, gecikme analizi yöntemleri zor ve karmaşık yöntemlerdir. Gecikme analizi hesaplamada kullanılan kriterler şunlardır;</vt:lpstr>
      <vt:lpstr>En çok kullanılan gecikme analiz yöntemleri Fawzy ve El-Adaway (2012) ve Sözen (2015)’e göre;</vt:lpstr>
      <vt:lpstr>FIDIC Gümüş Kitap ile KİK ATGBS’nin süre uzatımı çerçevesinde karşılaştırılması  </vt:lpstr>
      <vt:lpstr>FIDIC Gümüş Kitap ile KİK ATGBS’nin ek ödeme çerçevesinde karşılaştırılması  </vt:lpstr>
      <vt:lpstr>Slayt 12</vt:lpstr>
      <vt:lpstr>Eğitim Sonrası Değerlendirme Testinin Cevapları:</vt:lpstr>
      <vt:lpstr>Slayt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Strengthening the Transport OS and ERAs in IPA II period EuropeAid/139809/IH/SER/TR</dc:title>
  <dc:creator>Ruggero Tabossi</dc:creator>
  <cp:lastModifiedBy>H</cp:lastModifiedBy>
  <cp:revision>81</cp:revision>
  <dcterms:created xsi:type="dcterms:W3CDTF">2020-06-18T10:32:56Z</dcterms:created>
  <dcterms:modified xsi:type="dcterms:W3CDTF">2020-11-23T14:13:59Z</dcterms:modified>
</cp:coreProperties>
</file>