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Lst>
  <p:notesMasterIdLst>
    <p:notesMasterId r:id="rId37"/>
  </p:notesMasterIdLst>
  <p:sldIdLst>
    <p:sldId id="256" r:id="rId10"/>
    <p:sldId id="257" r:id="rId11"/>
    <p:sldId id="258" r:id="rId12"/>
    <p:sldId id="259" r:id="rId13"/>
    <p:sldId id="260" r:id="rId14"/>
    <p:sldId id="261" r:id="rId15"/>
    <p:sldId id="262" r:id="rId16"/>
    <p:sldId id="263" r:id="rId17"/>
    <p:sldId id="28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3"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3" autoAdjust="0"/>
    <p:restoredTop sz="94660"/>
  </p:normalViewPr>
  <p:slideViewPr>
    <p:cSldViewPr>
      <p:cViewPr varScale="1">
        <p:scale>
          <a:sx n="86" d="100"/>
          <a:sy n="86" d="100"/>
        </p:scale>
        <p:origin x="-140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7"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tr-TR" sz="4400" b="0" strike="noStrike" spc="-1">
                <a:latin typeface="Arial"/>
              </a:rPr>
              <a:t>Slaytı taşımak için tıklayın</a:t>
            </a:r>
          </a:p>
        </p:txBody>
      </p:sp>
      <p:sp>
        <p:nvSpPr>
          <p:cNvPr id="418" name="PlaceHolder 2"/>
          <p:cNvSpPr>
            <a:spLocks noGrp="1"/>
          </p:cNvSpPr>
          <p:nvPr>
            <p:ph type="body"/>
          </p:nvPr>
        </p:nvSpPr>
        <p:spPr>
          <a:xfrm>
            <a:off x="756000" y="5078520"/>
            <a:ext cx="6047640" cy="4811040"/>
          </a:xfrm>
          <a:prstGeom prst="rect">
            <a:avLst/>
          </a:prstGeom>
        </p:spPr>
        <p:txBody>
          <a:bodyPr lIns="0" tIns="0" rIns="0" bIns="0">
            <a:noAutofit/>
          </a:bodyPr>
          <a:lstStyle/>
          <a:p>
            <a:r>
              <a:rPr lang="tr-TR" sz="2000" b="0" strike="noStrike" spc="-1">
                <a:latin typeface="Arial"/>
              </a:rPr>
              <a:t>Notların biçimini düzenlemek için tıklayın</a:t>
            </a:r>
          </a:p>
        </p:txBody>
      </p:sp>
      <p:sp>
        <p:nvSpPr>
          <p:cNvPr id="419" name="PlaceHolder 3"/>
          <p:cNvSpPr>
            <a:spLocks noGrp="1"/>
          </p:cNvSpPr>
          <p:nvPr>
            <p:ph type="hdr"/>
          </p:nvPr>
        </p:nvSpPr>
        <p:spPr>
          <a:xfrm>
            <a:off x="0" y="0"/>
            <a:ext cx="3280680" cy="534240"/>
          </a:xfrm>
          <a:prstGeom prst="rect">
            <a:avLst/>
          </a:prstGeom>
        </p:spPr>
        <p:txBody>
          <a:bodyPr lIns="0" tIns="0" rIns="0" bIns="0">
            <a:noAutofit/>
          </a:bodyPr>
          <a:lstStyle/>
          <a:p>
            <a:r>
              <a:rPr lang="tr-TR" sz="1400" b="0" strike="noStrike" spc="-1">
                <a:latin typeface="Times New Roman"/>
              </a:rPr>
              <a:t>&lt;header&gt;</a:t>
            </a:r>
          </a:p>
        </p:txBody>
      </p:sp>
      <p:sp>
        <p:nvSpPr>
          <p:cNvPr id="420"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tr-TR" sz="1400" b="0" strike="noStrike" spc="-1">
                <a:latin typeface="Times New Roman"/>
              </a:rPr>
              <a:t>&lt;date/time&gt;</a:t>
            </a:r>
          </a:p>
        </p:txBody>
      </p:sp>
      <p:sp>
        <p:nvSpPr>
          <p:cNvPr id="421" name="PlaceHolder 5"/>
          <p:cNvSpPr>
            <a:spLocks noGrp="1"/>
          </p:cNvSpPr>
          <p:nvPr>
            <p:ph type="ftr"/>
          </p:nvPr>
        </p:nvSpPr>
        <p:spPr>
          <a:xfrm>
            <a:off x="0" y="10157400"/>
            <a:ext cx="3280680" cy="534240"/>
          </a:xfrm>
          <a:prstGeom prst="rect">
            <a:avLst/>
          </a:prstGeom>
        </p:spPr>
        <p:txBody>
          <a:bodyPr lIns="0" tIns="0" rIns="0" bIns="0" anchor="b">
            <a:noAutofit/>
          </a:bodyPr>
          <a:lstStyle/>
          <a:p>
            <a:r>
              <a:rPr lang="tr-TR" sz="1400" b="0" strike="noStrike" spc="-1">
                <a:latin typeface="Times New Roman"/>
              </a:rPr>
              <a:t>&lt;footer&gt;</a:t>
            </a:r>
          </a:p>
        </p:txBody>
      </p:sp>
      <p:sp>
        <p:nvSpPr>
          <p:cNvPr id="422"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0B053220-6CCE-4228-BF5C-F89AD7FF472A}" type="slidenum">
              <a:rPr lang="tr-TR" sz="1400" b="0" strike="noStrike" spc="-1">
                <a:latin typeface="Times New Roman"/>
              </a:rPr>
              <a:t>‹#›</a:t>
            </a:fld>
            <a:endParaRPr lang="tr-TR" sz="1400" b="0" strike="noStrike" spc="-1">
              <a:latin typeface="Times New Roman"/>
            </a:endParaRPr>
          </a:p>
        </p:txBody>
      </p:sp>
    </p:spTree>
    <p:extLst>
      <p:ext uri="{BB962C8B-B14F-4D97-AF65-F5344CB8AC3E}">
        <p14:creationId xmlns:p14="http://schemas.microsoft.com/office/powerpoint/2010/main" val="176456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PlaceHolder 1"/>
          <p:cNvSpPr>
            <a:spLocks noGrp="1" noRot="1" noChangeAspect="1"/>
          </p:cNvSpPr>
          <p:nvPr>
            <p:ph type="sldImg"/>
          </p:nvPr>
        </p:nvSpPr>
        <p:spPr>
          <a:xfrm>
            <a:off x="1371600" y="1143000"/>
            <a:ext cx="4113360" cy="3084840"/>
          </a:xfrm>
          <a:prstGeom prst="rect">
            <a:avLst/>
          </a:prstGeom>
        </p:spPr>
      </p:sp>
      <p:sp>
        <p:nvSpPr>
          <p:cNvPr id="558" name="PlaceHolder 2"/>
          <p:cNvSpPr>
            <a:spLocks noGrp="1"/>
          </p:cNvSpPr>
          <p:nvPr>
            <p:ph type="body"/>
          </p:nvPr>
        </p:nvSpPr>
        <p:spPr>
          <a:xfrm>
            <a:off x="685800" y="4400640"/>
            <a:ext cx="5484960" cy="3598920"/>
          </a:xfrm>
          <a:prstGeom prst="rect">
            <a:avLst/>
          </a:prstGeom>
        </p:spPr>
        <p:txBody>
          <a:bodyPr lIns="0" tIns="0" rIns="0" bIns="0">
            <a:noAutofit/>
          </a:bodyPr>
          <a:lstStyle/>
          <a:p>
            <a:pPr marL="216000" indent="-215280">
              <a:lnSpc>
                <a:spcPct val="100000"/>
              </a:lnSpc>
              <a:tabLst>
                <a:tab pos="0" algn="l"/>
              </a:tabLst>
            </a:pPr>
            <a:r>
              <a:rPr lang="en-GB" sz="1200" b="0" strike="noStrike" spc="-1">
                <a:latin typeface="Arial"/>
              </a:rPr>
              <a:t>Başlık fontu </a:t>
            </a:r>
            <a:r>
              <a:rPr lang="en-GB" sz="1200" b="1" strike="noStrike" spc="-1">
                <a:latin typeface="Arial"/>
              </a:rPr>
              <a:t>Arial 28, </a:t>
            </a:r>
            <a:r>
              <a:rPr lang="en-GB" sz="1200" b="0" strike="noStrike" spc="-1">
                <a:latin typeface="Arial"/>
              </a:rPr>
              <a:t>yazı fontu ise </a:t>
            </a:r>
            <a:r>
              <a:rPr lang="en-GB" sz="1200" b="1" strike="noStrike" spc="-1">
                <a:latin typeface="Arial"/>
              </a:rPr>
              <a:t>Arial 24 </a:t>
            </a:r>
            <a:r>
              <a:rPr lang="en-GB" sz="1200" b="0" strike="noStrike" spc="-1">
                <a:latin typeface="Arial"/>
              </a:rPr>
              <a:t>olarak belirlenmiştir, lütfen devamlılığı ve uyumu sağlayabilmek adına başka bir yazı tipi ve boyutu kullanmayınız. </a:t>
            </a:r>
            <a:endParaRPr lang="tr-TR" sz="1200" b="0" strike="noStrike" spc="-1">
              <a:latin typeface="Arial"/>
            </a:endParaRPr>
          </a:p>
          <a:p>
            <a:pPr marL="216000" indent="-215280">
              <a:lnSpc>
                <a:spcPct val="100000"/>
              </a:lnSpc>
              <a:tabLst>
                <a:tab pos="0" algn="l"/>
              </a:tabLst>
            </a:pPr>
            <a:endParaRPr lang="tr-TR" sz="1200" b="0" strike="noStrike" spc="-1">
              <a:latin typeface="Arial"/>
            </a:endParaRPr>
          </a:p>
          <a:p>
            <a:pPr marL="216000" indent="-215280">
              <a:lnSpc>
                <a:spcPct val="100000"/>
              </a:lnSpc>
              <a:tabLst>
                <a:tab pos="0" algn="l"/>
              </a:tabLst>
            </a:pPr>
            <a:r>
              <a:rPr lang="en-GB" sz="2000" b="0" strike="noStrike" spc="-1">
                <a:latin typeface="Arial"/>
              </a:rPr>
              <a:t>Lütfen ilgili bölümlere eğitimin adını ve tarihini ekleyiniz. Gerekli eklemeleri yaptıktan sonra slayt içindeki ve buradaki notları silebilirsiniz.</a:t>
            </a:r>
            <a:endParaRPr lang="tr-TR" sz="2000" b="0" strike="noStrike" spc="-1">
              <a:latin typeface="Arial"/>
            </a:endParaRPr>
          </a:p>
          <a:p>
            <a:pPr marL="216000" indent="-215280">
              <a:lnSpc>
                <a:spcPct val="100000"/>
              </a:lnSpc>
              <a:tabLst>
                <a:tab pos="0" algn="l"/>
              </a:tabLst>
            </a:pPr>
            <a:r>
              <a:rPr lang="en-GB" sz="1200" b="1" strike="noStrike" spc="-1">
                <a:latin typeface="Arial"/>
              </a:rPr>
              <a:t>*LÜTFEN toplamda 25 slaytı GEÇMEYİNİZ. </a:t>
            </a:r>
            <a:endParaRPr lang="tr-TR" sz="1200" b="0" strike="noStrike" spc="-1">
              <a:latin typeface="Arial"/>
            </a:endParaRPr>
          </a:p>
        </p:txBody>
      </p:sp>
      <p:sp>
        <p:nvSpPr>
          <p:cNvPr id="559"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333CD8F-E4AC-4325-9500-03BC6D6CC271}" type="slidenum">
              <a:rPr lang="en-GB" sz="1200" b="0" strike="noStrike" spc="-1">
                <a:solidFill>
                  <a:srgbClr val="000000"/>
                </a:solidFill>
                <a:latin typeface="Times New Roman"/>
              </a:rPr>
              <a:t>1</a:t>
            </a:fld>
            <a:endParaRPr lang="en-GB"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4"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tr-TR" sz="3200" b="0" strike="noStrike" spc="-1">
              <a:latin typeface="Arial"/>
            </a:endParaRPr>
          </a:p>
        </p:txBody>
      </p:sp>
      <p:sp>
        <p:nvSpPr>
          <p:cNvPr id="35" name="PlaceHolder 3"/>
          <p:cNvSpPr>
            <a:spLocks noGrp="1"/>
          </p:cNvSpPr>
          <p:nvPr>
            <p:ph type="body"/>
          </p:nvPr>
        </p:nvSpPr>
        <p:spPr>
          <a:xfrm>
            <a:off x="457200" y="3682080"/>
            <a:ext cx="40154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86" name="PlaceHolder 2"/>
          <p:cNvSpPr>
            <a:spLocks noGrp="1"/>
          </p:cNvSpPr>
          <p:nvPr>
            <p:ph type="body"/>
          </p:nvPr>
        </p:nvSpPr>
        <p:spPr>
          <a:xfrm>
            <a:off x="457200" y="1604520"/>
            <a:ext cx="1959480" cy="3976920"/>
          </a:xfrm>
          <a:prstGeom prst="rect">
            <a:avLst/>
          </a:prstGeom>
        </p:spPr>
        <p:txBody>
          <a:bodyPr lIns="0" tIns="0" rIns="0" bIns="0">
            <a:normAutofit/>
          </a:bodyPr>
          <a:lstStyle/>
          <a:p>
            <a:endParaRPr lang="tr-TR" sz="3200" b="0" strike="noStrike" spc="-1">
              <a:latin typeface="Arial"/>
            </a:endParaRPr>
          </a:p>
        </p:txBody>
      </p:sp>
      <p:sp>
        <p:nvSpPr>
          <p:cNvPr id="387" name="PlaceHolder 3"/>
          <p:cNvSpPr>
            <a:spLocks noGrp="1"/>
          </p:cNvSpPr>
          <p:nvPr>
            <p:ph type="body"/>
          </p:nvPr>
        </p:nvSpPr>
        <p:spPr>
          <a:xfrm>
            <a:off x="2514960" y="1604520"/>
            <a:ext cx="1959480" cy="397692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88"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89" name="PlaceHolder 1"/>
          <p:cNvSpPr>
            <a:spLocks noGrp="1"/>
          </p:cNvSpPr>
          <p:nvPr>
            <p:ph type="subTitle"/>
          </p:nvPr>
        </p:nvSpPr>
        <p:spPr>
          <a:xfrm>
            <a:off x="457200" y="273600"/>
            <a:ext cx="8228880" cy="530640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90"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91"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392" name="PlaceHolder 3"/>
          <p:cNvSpPr>
            <a:spLocks noGrp="1"/>
          </p:cNvSpPr>
          <p:nvPr>
            <p:ph type="body"/>
          </p:nvPr>
        </p:nvSpPr>
        <p:spPr>
          <a:xfrm>
            <a:off x="2514960" y="1604520"/>
            <a:ext cx="1959480" cy="3976920"/>
          </a:xfrm>
          <a:prstGeom prst="rect">
            <a:avLst/>
          </a:prstGeom>
        </p:spPr>
        <p:txBody>
          <a:bodyPr lIns="0" tIns="0" rIns="0" bIns="0">
            <a:normAutofit/>
          </a:bodyPr>
          <a:lstStyle/>
          <a:p>
            <a:endParaRPr lang="tr-TR" sz="3200" b="0" strike="noStrike" spc="-1">
              <a:latin typeface="Arial"/>
            </a:endParaRPr>
          </a:p>
        </p:txBody>
      </p:sp>
      <p:sp>
        <p:nvSpPr>
          <p:cNvPr id="393" name="PlaceHolder 4"/>
          <p:cNvSpPr>
            <a:spLocks noGrp="1"/>
          </p:cNvSpPr>
          <p:nvPr>
            <p:ph type="body"/>
          </p:nvPr>
        </p:nvSpPr>
        <p:spPr>
          <a:xfrm>
            <a:off x="45720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94"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95" name="PlaceHolder 2"/>
          <p:cNvSpPr>
            <a:spLocks noGrp="1"/>
          </p:cNvSpPr>
          <p:nvPr>
            <p:ph type="body"/>
          </p:nvPr>
        </p:nvSpPr>
        <p:spPr>
          <a:xfrm>
            <a:off x="457200" y="1604520"/>
            <a:ext cx="1959480" cy="3976920"/>
          </a:xfrm>
          <a:prstGeom prst="rect">
            <a:avLst/>
          </a:prstGeom>
        </p:spPr>
        <p:txBody>
          <a:bodyPr lIns="0" tIns="0" rIns="0" bIns="0">
            <a:normAutofit/>
          </a:bodyPr>
          <a:lstStyle/>
          <a:p>
            <a:endParaRPr lang="tr-TR" sz="3200" b="0" strike="noStrike" spc="-1">
              <a:latin typeface="Arial"/>
            </a:endParaRPr>
          </a:p>
        </p:txBody>
      </p:sp>
      <p:sp>
        <p:nvSpPr>
          <p:cNvPr id="396"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397" name="PlaceHolder 4"/>
          <p:cNvSpPr>
            <a:spLocks noGrp="1"/>
          </p:cNvSpPr>
          <p:nvPr>
            <p:ph type="body"/>
          </p:nvPr>
        </p:nvSpPr>
        <p:spPr>
          <a:xfrm>
            <a:off x="251496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98"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99"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400"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401"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403"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tr-TR" sz="3200" b="0" strike="noStrike" spc="-1">
              <a:latin typeface="Arial"/>
            </a:endParaRPr>
          </a:p>
        </p:txBody>
      </p:sp>
      <p:sp>
        <p:nvSpPr>
          <p:cNvPr id="404" name="PlaceHolder 3"/>
          <p:cNvSpPr>
            <a:spLocks noGrp="1"/>
          </p:cNvSpPr>
          <p:nvPr>
            <p:ph type="body"/>
          </p:nvPr>
        </p:nvSpPr>
        <p:spPr>
          <a:xfrm>
            <a:off x="457200" y="3682080"/>
            <a:ext cx="40154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05"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406"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407"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408" name="PlaceHolder 4"/>
          <p:cNvSpPr>
            <a:spLocks noGrp="1"/>
          </p:cNvSpPr>
          <p:nvPr>
            <p:ph type="body"/>
          </p:nvPr>
        </p:nvSpPr>
        <p:spPr>
          <a:xfrm>
            <a:off x="457200" y="3682080"/>
            <a:ext cx="1959480" cy="1896840"/>
          </a:xfrm>
          <a:prstGeom prst="rect">
            <a:avLst/>
          </a:prstGeom>
        </p:spPr>
        <p:txBody>
          <a:bodyPr lIns="0" tIns="0" rIns="0" bIns="0">
            <a:normAutofit/>
          </a:bodyPr>
          <a:lstStyle/>
          <a:p>
            <a:endParaRPr lang="tr-TR" sz="3200" b="0" strike="noStrike" spc="-1">
              <a:latin typeface="Arial"/>
            </a:endParaRPr>
          </a:p>
        </p:txBody>
      </p:sp>
      <p:sp>
        <p:nvSpPr>
          <p:cNvPr id="409" name="PlaceHolder 5"/>
          <p:cNvSpPr>
            <a:spLocks noGrp="1"/>
          </p:cNvSpPr>
          <p:nvPr>
            <p:ph type="body"/>
          </p:nvPr>
        </p:nvSpPr>
        <p:spPr>
          <a:xfrm>
            <a:off x="251496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0"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411" name="PlaceHolder 2"/>
          <p:cNvSpPr>
            <a:spLocks noGrp="1"/>
          </p:cNvSpPr>
          <p:nvPr>
            <p:ph type="body"/>
          </p:nvPr>
        </p:nvSpPr>
        <p:spPr>
          <a:xfrm>
            <a:off x="45720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412" name="PlaceHolder 3"/>
          <p:cNvSpPr>
            <a:spLocks noGrp="1"/>
          </p:cNvSpPr>
          <p:nvPr>
            <p:ph type="body"/>
          </p:nvPr>
        </p:nvSpPr>
        <p:spPr>
          <a:xfrm>
            <a:off x="181512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413" name="PlaceHolder 4"/>
          <p:cNvSpPr>
            <a:spLocks noGrp="1"/>
          </p:cNvSpPr>
          <p:nvPr>
            <p:ph type="body"/>
          </p:nvPr>
        </p:nvSpPr>
        <p:spPr>
          <a:xfrm>
            <a:off x="317268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414" name="PlaceHolder 5"/>
          <p:cNvSpPr>
            <a:spLocks noGrp="1"/>
          </p:cNvSpPr>
          <p:nvPr>
            <p:ph type="body"/>
          </p:nvPr>
        </p:nvSpPr>
        <p:spPr>
          <a:xfrm>
            <a:off x="457200" y="368208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415" name="PlaceHolder 6"/>
          <p:cNvSpPr>
            <a:spLocks noGrp="1"/>
          </p:cNvSpPr>
          <p:nvPr>
            <p:ph type="body"/>
          </p:nvPr>
        </p:nvSpPr>
        <p:spPr>
          <a:xfrm>
            <a:off x="1815120" y="368208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416" name="PlaceHolder 7"/>
          <p:cNvSpPr>
            <a:spLocks noGrp="1"/>
          </p:cNvSpPr>
          <p:nvPr>
            <p:ph type="body"/>
          </p:nvPr>
        </p:nvSpPr>
        <p:spPr>
          <a:xfrm>
            <a:off x="3172680" y="3682080"/>
            <a:ext cx="1292760" cy="1896840"/>
          </a:xfrm>
          <a:prstGeom prst="rect">
            <a:avLst/>
          </a:prstGeom>
        </p:spPr>
        <p:txBody>
          <a:bodyPr lIns="0" tIns="0" rIns="0" bIns="0">
            <a:normAutofit fontScale="45000"/>
          </a:bodyPr>
          <a:lstStyle/>
          <a:p>
            <a:endParaRPr lang="tr-T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7"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38"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39" name="PlaceHolder 4"/>
          <p:cNvSpPr>
            <a:spLocks noGrp="1"/>
          </p:cNvSpPr>
          <p:nvPr>
            <p:ph type="body"/>
          </p:nvPr>
        </p:nvSpPr>
        <p:spPr>
          <a:xfrm>
            <a:off x="457200" y="3682080"/>
            <a:ext cx="1959480" cy="1896840"/>
          </a:xfrm>
          <a:prstGeom prst="rect">
            <a:avLst/>
          </a:prstGeom>
        </p:spPr>
        <p:txBody>
          <a:bodyPr lIns="0" tIns="0" rIns="0" bIns="0">
            <a:normAutofit/>
          </a:bodyPr>
          <a:lstStyle/>
          <a:p>
            <a:endParaRPr lang="tr-TR" sz="3200" b="0" strike="noStrike" spc="-1">
              <a:latin typeface="Arial"/>
            </a:endParaRPr>
          </a:p>
        </p:txBody>
      </p:sp>
      <p:sp>
        <p:nvSpPr>
          <p:cNvPr id="40" name="PlaceHolder 5"/>
          <p:cNvSpPr>
            <a:spLocks noGrp="1"/>
          </p:cNvSpPr>
          <p:nvPr>
            <p:ph type="body"/>
          </p:nvPr>
        </p:nvSpPr>
        <p:spPr>
          <a:xfrm>
            <a:off x="251496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42" name="PlaceHolder 2"/>
          <p:cNvSpPr>
            <a:spLocks noGrp="1"/>
          </p:cNvSpPr>
          <p:nvPr>
            <p:ph type="body"/>
          </p:nvPr>
        </p:nvSpPr>
        <p:spPr>
          <a:xfrm>
            <a:off x="45720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43" name="PlaceHolder 3"/>
          <p:cNvSpPr>
            <a:spLocks noGrp="1"/>
          </p:cNvSpPr>
          <p:nvPr>
            <p:ph type="body"/>
          </p:nvPr>
        </p:nvSpPr>
        <p:spPr>
          <a:xfrm>
            <a:off x="181512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44" name="PlaceHolder 4"/>
          <p:cNvSpPr>
            <a:spLocks noGrp="1"/>
          </p:cNvSpPr>
          <p:nvPr>
            <p:ph type="body"/>
          </p:nvPr>
        </p:nvSpPr>
        <p:spPr>
          <a:xfrm>
            <a:off x="317268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45" name="PlaceHolder 5"/>
          <p:cNvSpPr>
            <a:spLocks noGrp="1"/>
          </p:cNvSpPr>
          <p:nvPr>
            <p:ph type="body"/>
          </p:nvPr>
        </p:nvSpPr>
        <p:spPr>
          <a:xfrm>
            <a:off x="457200" y="368208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46" name="PlaceHolder 6"/>
          <p:cNvSpPr>
            <a:spLocks noGrp="1"/>
          </p:cNvSpPr>
          <p:nvPr>
            <p:ph type="body"/>
          </p:nvPr>
        </p:nvSpPr>
        <p:spPr>
          <a:xfrm>
            <a:off x="1815120" y="368208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47" name="PlaceHolder 7"/>
          <p:cNvSpPr>
            <a:spLocks noGrp="1"/>
          </p:cNvSpPr>
          <p:nvPr>
            <p:ph type="body"/>
          </p:nvPr>
        </p:nvSpPr>
        <p:spPr>
          <a:xfrm>
            <a:off x="3172680" y="3682080"/>
            <a:ext cx="1292760" cy="1896840"/>
          </a:xfrm>
          <a:prstGeom prst="rect">
            <a:avLst/>
          </a:prstGeom>
        </p:spPr>
        <p:txBody>
          <a:bodyPr lIns="0" tIns="0" rIns="0" bIns="0">
            <a:normAutofit fontScale="45000"/>
          </a:bodyPr>
          <a:lstStyle/>
          <a:p>
            <a:endParaRPr lang="tr-T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62" name="PlaceHolder 2"/>
          <p:cNvSpPr>
            <a:spLocks noGrp="1"/>
          </p:cNvSpPr>
          <p:nvPr>
            <p:ph type="subTitle"/>
          </p:nvPr>
        </p:nvSpPr>
        <p:spPr>
          <a:xfrm>
            <a:off x="457200" y="1604520"/>
            <a:ext cx="4015440" cy="397692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64"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66" name="PlaceHolder 2"/>
          <p:cNvSpPr>
            <a:spLocks noGrp="1"/>
          </p:cNvSpPr>
          <p:nvPr>
            <p:ph type="body"/>
          </p:nvPr>
        </p:nvSpPr>
        <p:spPr>
          <a:xfrm>
            <a:off x="457200" y="1604520"/>
            <a:ext cx="1959480" cy="3976920"/>
          </a:xfrm>
          <a:prstGeom prst="rect">
            <a:avLst/>
          </a:prstGeom>
        </p:spPr>
        <p:txBody>
          <a:bodyPr lIns="0" tIns="0" rIns="0" bIns="0">
            <a:normAutofit/>
          </a:bodyPr>
          <a:lstStyle/>
          <a:p>
            <a:endParaRPr lang="tr-TR" sz="3200" b="0" strike="noStrike" spc="-1">
              <a:latin typeface="Arial"/>
            </a:endParaRPr>
          </a:p>
        </p:txBody>
      </p:sp>
      <p:sp>
        <p:nvSpPr>
          <p:cNvPr id="67" name="PlaceHolder 3"/>
          <p:cNvSpPr>
            <a:spLocks noGrp="1"/>
          </p:cNvSpPr>
          <p:nvPr>
            <p:ph type="body"/>
          </p:nvPr>
        </p:nvSpPr>
        <p:spPr>
          <a:xfrm>
            <a:off x="2514960" y="1604520"/>
            <a:ext cx="1959480" cy="397692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9" name="PlaceHolder 1"/>
          <p:cNvSpPr>
            <a:spLocks noGrp="1"/>
          </p:cNvSpPr>
          <p:nvPr>
            <p:ph type="subTitle"/>
          </p:nvPr>
        </p:nvSpPr>
        <p:spPr>
          <a:xfrm>
            <a:off x="457200" y="273600"/>
            <a:ext cx="8228880" cy="530640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71"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72" name="PlaceHolder 3"/>
          <p:cNvSpPr>
            <a:spLocks noGrp="1"/>
          </p:cNvSpPr>
          <p:nvPr>
            <p:ph type="body"/>
          </p:nvPr>
        </p:nvSpPr>
        <p:spPr>
          <a:xfrm>
            <a:off x="2514960" y="1604520"/>
            <a:ext cx="1959480" cy="3976920"/>
          </a:xfrm>
          <a:prstGeom prst="rect">
            <a:avLst/>
          </a:prstGeom>
        </p:spPr>
        <p:txBody>
          <a:bodyPr lIns="0" tIns="0" rIns="0" bIns="0">
            <a:normAutofit/>
          </a:bodyPr>
          <a:lstStyle/>
          <a:p>
            <a:endParaRPr lang="tr-TR" sz="3200" b="0" strike="noStrike" spc="-1">
              <a:latin typeface="Arial"/>
            </a:endParaRPr>
          </a:p>
        </p:txBody>
      </p:sp>
      <p:sp>
        <p:nvSpPr>
          <p:cNvPr id="73" name="PlaceHolder 4"/>
          <p:cNvSpPr>
            <a:spLocks noGrp="1"/>
          </p:cNvSpPr>
          <p:nvPr>
            <p:ph type="body"/>
          </p:nvPr>
        </p:nvSpPr>
        <p:spPr>
          <a:xfrm>
            <a:off x="45720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13" name="PlaceHolder 2"/>
          <p:cNvSpPr>
            <a:spLocks noGrp="1"/>
          </p:cNvSpPr>
          <p:nvPr>
            <p:ph type="subTitle"/>
          </p:nvPr>
        </p:nvSpPr>
        <p:spPr>
          <a:xfrm>
            <a:off x="457200" y="1604520"/>
            <a:ext cx="4015440" cy="397692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75" name="PlaceHolder 2"/>
          <p:cNvSpPr>
            <a:spLocks noGrp="1"/>
          </p:cNvSpPr>
          <p:nvPr>
            <p:ph type="body"/>
          </p:nvPr>
        </p:nvSpPr>
        <p:spPr>
          <a:xfrm>
            <a:off x="457200" y="1604520"/>
            <a:ext cx="1959480" cy="3976920"/>
          </a:xfrm>
          <a:prstGeom prst="rect">
            <a:avLst/>
          </a:prstGeom>
        </p:spPr>
        <p:txBody>
          <a:bodyPr lIns="0" tIns="0" rIns="0" bIns="0">
            <a:normAutofit/>
          </a:bodyPr>
          <a:lstStyle/>
          <a:p>
            <a:endParaRPr lang="tr-TR" sz="3200" b="0" strike="noStrike" spc="-1">
              <a:latin typeface="Arial"/>
            </a:endParaRPr>
          </a:p>
        </p:txBody>
      </p:sp>
      <p:sp>
        <p:nvSpPr>
          <p:cNvPr id="76"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77" name="PlaceHolder 4"/>
          <p:cNvSpPr>
            <a:spLocks noGrp="1"/>
          </p:cNvSpPr>
          <p:nvPr>
            <p:ph type="body"/>
          </p:nvPr>
        </p:nvSpPr>
        <p:spPr>
          <a:xfrm>
            <a:off x="251496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79"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80"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81"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83"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tr-TR" sz="3200" b="0" strike="noStrike" spc="-1">
              <a:latin typeface="Arial"/>
            </a:endParaRPr>
          </a:p>
        </p:txBody>
      </p:sp>
      <p:sp>
        <p:nvSpPr>
          <p:cNvPr id="84" name="PlaceHolder 3"/>
          <p:cNvSpPr>
            <a:spLocks noGrp="1"/>
          </p:cNvSpPr>
          <p:nvPr>
            <p:ph type="body"/>
          </p:nvPr>
        </p:nvSpPr>
        <p:spPr>
          <a:xfrm>
            <a:off x="457200" y="3682080"/>
            <a:ext cx="40154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86"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87"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88" name="PlaceHolder 4"/>
          <p:cNvSpPr>
            <a:spLocks noGrp="1"/>
          </p:cNvSpPr>
          <p:nvPr>
            <p:ph type="body"/>
          </p:nvPr>
        </p:nvSpPr>
        <p:spPr>
          <a:xfrm>
            <a:off x="457200" y="3682080"/>
            <a:ext cx="1959480" cy="1896840"/>
          </a:xfrm>
          <a:prstGeom prst="rect">
            <a:avLst/>
          </a:prstGeom>
        </p:spPr>
        <p:txBody>
          <a:bodyPr lIns="0" tIns="0" rIns="0" bIns="0">
            <a:normAutofit/>
          </a:bodyPr>
          <a:lstStyle/>
          <a:p>
            <a:endParaRPr lang="tr-TR" sz="3200" b="0" strike="noStrike" spc="-1">
              <a:latin typeface="Arial"/>
            </a:endParaRPr>
          </a:p>
        </p:txBody>
      </p:sp>
      <p:sp>
        <p:nvSpPr>
          <p:cNvPr id="89" name="PlaceHolder 5"/>
          <p:cNvSpPr>
            <a:spLocks noGrp="1"/>
          </p:cNvSpPr>
          <p:nvPr>
            <p:ph type="body"/>
          </p:nvPr>
        </p:nvSpPr>
        <p:spPr>
          <a:xfrm>
            <a:off x="251496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91" name="PlaceHolder 2"/>
          <p:cNvSpPr>
            <a:spLocks noGrp="1"/>
          </p:cNvSpPr>
          <p:nvPr>
            <p:ph type="body"/>
          </p:nvPr>
        </p:nvSpPr>
        <p:spPr>
          <a:xfrm>
            <a:off x="45720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92" name="PlaceHolder 3"/>
          <p:cNvSpPr>
            <a:spLocks noGrp="1"/>
          </p:cNvSpPr>
          <p:nvPr>
            <p:ph type="body"/>
          </p:nvPr>
        </p:nvSpPr>
        <p:spPr>
          <a:xfrm>
            <a:off x="181512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93" name="PlaceHolder 4"/>
          <p:cNvSpPr>
            <a:spLocks noGrp="1"/>
          </p:cNvSpPr>
          <p:nvPr>
            <p:ph type="body"/>
          </p:nvPr>
        </p:nvSpPr>
        <p:spPr>
          <a:xfrm>
            <a:off x="317268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94" name="PlaceHolder 5"/>
          <p:cNvSpPr>
            <a:spLocks noGrp="1"/>
          </p:cNvSpPr>
          <p:nvPr>
            <p:ph type="body"/>
          </p:nvPr>
        </p:nvSpPr>
        <p:spPr>
          <a:xfrm>
            <a:off x="457200" y="368208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95" name="PlaceHolder 6"/>
          <p:cNvSpPr>
            <a:spLocks noGrp="1"/>
          </p:cNvSpPr>
          <p:nvPr>
            <p:ph type="body"/>
          </p:nvPr>
        </p:nvSpPr>
        <p:spPr>
          <a:xfrm>
            <a:off x="1815120" y="368208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96" name="PlaceHolder 7"/>
          <p:cNvSpPr>
            <a:spLocks noGrp="1"/>
          </p:cNvSpPr>
          <p:nvPr>
            <p:ph type="body"/>
          </p:nvPr>
        </p:nvSpPr>
        <p:spPr>
          <a:xfrm>
            <a:off x="3172680" y="3682080"/>
            <a:ext cx="1292760" cy="1896840"/>
          </a:xfrm>
          <a:prstGeom prst="rect">
            <a:avLst/>
          </a:prstGeom>
        </p:spPr>
        <p:txBody>
          <a:bodyPr lIns="0" tIns="0" rIns="0" bIns="0">
            <a:normAutofit fontScale="45000"/>
          </a:bodyPr>
          <a:lstStyle/>
          <a:p>
            <a:endParaRPr lang="tr-T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111" name="PlaceHolder 2"/>
          <p:cNvSpPr>
            <a:spLocks noGrp="1"/>
          </p:cNvSpPr>
          <p:nvPr>
            <p:ph type="subTitle"/>
          </p:nvPr>
        </p:nvSpPr>
        <p:spPr>
          <a:xfrm>
            <a:off x="457200" y="1604520"/>
            <a:ext cx="4015440" cy="397692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113"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115" name="PlaceHolder 2"/>
          <p:cNvSpPr>
            <a:spLocks noGrp="1"/>
          </p:cNvSpPr>
          <p:nvPr>
            <p:ph type="body"/>
          </p:nvPr>
        </p:nvSpPr>
        <p:spPr>
          <a:xfrm>
            <a:off x="457200" y="1604520"/>
            <a:ext cx="1959480" cy="3976920"/>
          </a:xfrm>
          <a:prstGeom prst="rect">
            <a:avLst/>
          </a:prstGeom>
        </p:spPr>
        <p:txBody>
          <a:bodyPr lIns="0" tIns="0" rIns="0" bIns="0">
            <a:normAutofit/>
          </a:bodyPr>
          <a:lstStyle/>
          <a:p>
            <a:endParaRPr lang="tr-TR" sz="3200" b="0" strike="noStrike" spc="-1">
              <a:latin typeface="Arial"/>
            </a:endParaRPr>
          </a:p>
        </p:txBody>
      </p:sp>
      <p:sp>
        <p:nvSpPr>
          <p:cNvPr id="116" name="PlaceHolder 3"/>
          <p:cNvSpPr>
            <a:spLocks noGrp="1"/>
          </p:cNvSpPr>
          <p:nvPr>
            <p:ph type="body"/>
          </p:nvPr>
        </p:nvSpPr>
        <p:spPr>
          <a:xfrm>
            <a:off x="2514960" y="1604520"/>
            <a:ext cx="1959480" cy="397692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15"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457200" y="273600"/>
            <a:ext cx="8228880" cy="530640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120"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121" name="PlaceHolder 3"/>
          <p:cNvSpPr>
            <a:spLocks noGrp="1"/>
          </p:cNvSpPr>
          <p:nvPr>
            <p:ph type="body"/>
          </p:nvPr>
        </p:nvSpPr>
        <p:spPr>
          <a:xfrm>
            <a:off x="2514960" y="1604520"/>
            <a:ext cx="1959480" cy="3976920"/>
          </a:xfrm>
          <a:prstGeom prst="rect">
            <a:avLst/>
          </a:prstGeom>
        </p:spPr>
        <p:txBody>
          <a:bodyPr lIns="0" tIns="0" rIns="0" bIns="0">
            <a:normAutofit/>
          </a:bodyPr>
          <a:lstStyle/>
          <a:p>
            <a:endParaRPr lang="tr-TR" sz="3200" b="0" strike="noStrike" spc="-1">
              <a:latin typeface="Arial"/>
            </a:endParaRPr>
          </a:p>
        </p:txBody>
      </p:sp>
      <p:sp>
        <p:nvSpPr>
          <p:cNvPr id="122" name="PlaceHolder 4"/>
          <p:cNvSpPr>
            <a:spLocks noGrp="1"/>
          </p:cNvSpPr>
          <p:nvPr>
            <p:ph type="body"/>
          </p:nvPr>
        </p:nvSpPr>
        <p:spPr>
          <a:xfrm>
            <a:off x="45720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124" name="PlaceHolder 2"/>
          <p:cNvSpPr>
            <a:spLocks noGrp="1"/>
          </p:cNvSpPr>
          <p:nvPr>
            <p:ph type="body"/>
          </p:nvPr>
        </p:nvSpPr>
        <p:spPr>
          <a:xfrm>
            <a:off x="457200" y="1604520"/>
            <a:ext cx="1959480" cy="3976920"/>
          </a:xfrm>
          <a:prstGeom prst="rect">
            <a:avLst/>
          </a:prstGeom>
        </p:spPr>
        <p:txBody>
          <a:bodyPr lIns="0" tIns="0" rIns="0" bIns="0">
            <a:normAutofit/>
          </a:bodyPr>
          <a:lstStyle/>
          <a:p>
            <a:endParaRPr lang="tr-TR" sz="3200" b="0" strike="noStrike" spc="-1">
              <a:latin typeface="Arial"/>
            </a:endParaRPr>
          </a:p>
        </p:txBody>
      </p:sp>
      <p:sp>
        <p:nvSpPr>
          <p:cNvPr id="125"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126" name="PlaceHolder 4"/>
          <p:cNvSpPr>
            <a:spLocks noGrp="1"/>
          </p:cNvSpPr>
          <p:nvPr>
            <p:ph type="body"/>
          </p:nvPr>
        </p:nvSpPr>
        <p:spPr>
          <a:xfrm>
            <a:off x="251496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128"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129"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130"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132"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tr-TR" sz="3200" b="0" strike="noStrike" spc="-1">
              <a:latin typeface="Arial"/>
            </a:endParaRPr>
          </a:p>
        </p:txBody>
      </p:sp>
      <p:sp>
        <p:nvSpPr>
          <p:cNvPr id="133" name="PlaceHolder 3"/>
          <p:cNvSpPr>
            <a:spLocks noGrp="1"/>
          </p:cNvSpPr>
          <p:nvPr>
            <p:ph type="body"/>
          </p:nvPr>
        </p:nvSpPr>
        <p:spPr>
          <a:xfrm>
            <a:off x="457200" y="3682080"/>
            <a:ext cx="40154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135"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136"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137" name="PlaceHolder 4"/>
          <p:cNvSpPr>
            <a:spLocks noGrp="1"/>
          </p:cNvSpPr>
          <p:nvPr>
            <p:ph type="body"/>
          </p:nvPr>
        </p:nvSpPr>
        <p:spPr>
          <a:xfrm>
            <a:off x="457200" y="3682080"/>
            <a:ext cx="1959480" cy="1896840"/>
          </a:xfrm>
          <a:prstGeom prst="rect">
            <a:avLst/>
          </a:prstGeom>
        </p:spPr>
        <p:txBody>
          <a:bodyPr lIns="0" tIns="0" rIns="0" bIns="0">
            <a:normAutofit/>
          </a:bodyPr>
          <a:lstStyle/>
          <a:p>
            <a:endParaRPr lang="tr-TR" sz="3200" b="0" strike="noStrike" spc="-1">
              <a:latin typeface="Arial"/>
            </a:endParaRPr>
          </a:p>
        </p:txBody>
      </p:sp>
      <p:sp>
        <p:nvSpPr>
          <p:cNvPr id="138" name="PlaceHolder 5"/>
          <p:cNvSpPr>
            <a:spLocks noGrp="1"/>
          </p:cNvSpPr>
          <p:nvPr>
            <p:ph type="body"/>
          </p:nvPr>
        </p:nvSpPr>
        <p:spPr>
          <a:xfrm>
            <a:off x="251496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140" name="PlaceHolder 2"/>
          <p:cNvSpPr>
            <a:spLocks noGrp="1"/>
          </p:cNvSpPr>
          <p:nvPr>
            <p:ph type="body"/>
          </p:nvPr>
        </p:nvSpPr>
        <p:spPr>
          <a:xfrm>
            <a:off x="45720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141" name="PlaceHolder 3"/>
          <p:cNvSpPr>
            <a:spLocks noGrp="1"/>
          </p:cNvSpPr>
          <p:nvPr>
            <p:ph type="body"/>
          </p:nvPr>
        </p:nvSpPr>
        <p:spPr>
          <a:xfrm>
            <a:off x="181512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142" name="PlaceHolder 4"/>
          <p:cNvSpPr>
            <a:spLocks noGrp="1"/>
          </p:cNvSpPr>
          <p:nvPr>
            <p:ph type="body"/>
          </p:nvPr>
        </p:nvSpPr>
        <p:spPr>
          <a:xfrm>
            <a:off x="317268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143" name="PlaceHolder 5"/>
          <p:cNvSpPr>
            <a:spLocks noGrp="1"/>
          </p:cNvSpPr>
          <p:nvPr>
            <p:ph type="body"/>
          </p:nvPr>
        </p:nvSpPr>
        <p:spPr>
          <a:xfrm>
            <a:off x="457200" y="368208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144" name="PlaceHolder 6"/>
          <p:cNvSpPr>
            <a:spLocks noGrp="1"/>
          </p:cNvSpPr>
          <p:nvPr>
            <p:ph type="body"/>
          </p:nvPr>
        </p:nvSpPr>
        <p:spPr>
          <a:xfrm>
            <a:off x="1815120" y="368208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145" name="PlaceHolder 7"/>
          <p:cNvSpPr>
            <a:spLocks noGrp="1"/>
          </p:cNvSpPr>
          <p:nvPr>
            <p:ph type="body"/>
          </p:nvPr>
        </p:nvSpPr>
        <p:spPr>
          <a:xfrm>
            <a:off x="3172680" y="3682080"/>
            <a:ext cx="1292760" cy="1896840"/>
          </a:xfrm>
          <a:prstGeom prst="rect">
            <a:avLst/>
          </a:prstGeom>
        </p:spPr>
        <p:txBody>
          <a:bodyPr lIns="0" tIns="0" rIns="0" bIns="0">
            <a:normAutofit fontScale="45000"/>
          </a:bodyPr>
          <a:lstStyle/>
          <a:p>
            <a:endParaRPr lang="tr-T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159" name="PlaceHolder 2"/>
          <p:cNvSpPr>
            <a:spLocks noGrp="1"/>
          </p:cNvSpPr>
          <p:nvPr>
            <p:ph type="subTitle"/>
          </p:nvPr>
        </p:nvSpPr>
        <p:spPr>
          <a:xfrm>
            <a:off x="457200" y="1604520"/>
            <a:ext cx="4015440" cy="397692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161"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17" name="PlaceHolder 2"/>
          <p:cNvSpPr>
            <a:spLocks noGrp="1"/>
          </p:cNvSpPr>
          <p:nvPr>
            <p:ph type="body"/>
          </p:nvPr>
        </p:nvSpPr>
        <p:spPr>
          <a:xfrm>
            <a:off x="457200" y="1604520"/>
            <a:ext cx="1959480" cy="3976920"/>
          </a:xfrm>
          <a:prstGeom prst="rect">
            <a:avLst/>
          </a:prstGeom>
        </p:spPr>
        <p:txBody>
          <a:bodyPr lIns="0" tIns="0" rIns="0" bIns="0">
            <a:normAutofit/>
          </a:bodyPr>
          <a:lstStyle/>
          <a:p>
            <a:endParaRPr lang="tr-TR" sz="3200" b="0" strike="noStrike" spc="-1">
              <a:latin typeface="Arial"/>
            </a:endParaRPr>
          </a:p>
        </p:txBody>
      </p:sp>
      <p:sp>
        <p:nvSpPr>
          <p:cNvPr id="18" name="PlaceHolder 3"/>
          <p:cNvSpPr>
            <a:spLocks noGrp="1"/>
          </p:cNvSpPr>
          <p:nvPr>
            <p:ph type="body"/>
          </p:nvPr>
        </p:nvSpPr>
        <p:spPr>
          <a:xfrm>
            <a:off x="2514960" y="1604520"/>
            <a:ext cx="1959480" cy="397692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163" name="PlaceHolder 2"/>
          <p:cNvSpPr>
            <a:spLocks noGrp="1"/>
          </p:cNvSpPr>
          <p:nvPr>
            <p:ph type="body"/>
          </p:nvPr>
        </p:nvSpPr>
        <p:spPr>
          <a:xfrm>
            <a:off x="457200" y="1604520"/>
            <a:ext cx="1959480" cy="3976920"/>
          </a:xfrm>
          <a:prstGeom prst="rect">
            <a:avLst/>
          </a:prstGeom>
        </p:spPr>
        <p:txBody>
          <a:bodyPr lIns="0" tIns="0" rIns="0" bIns="0">
            <a:normAutofit/>
          </a:bodyPr>
          <a:lstStyle/>
          <a:p>
            <a:endParaRPr lang="tr-TR" sz="3200" b="0" strike="noStrike" spc="-1">
              <a:latin typeface="Arial"/>
            </a:endParaRPr>
          </a:p>
        </p:txBody>
      </p:sp>
      <p:sp>
        <p:nvSpPr>
          <p:cNvPr id="164" name="PlaceHolder 3"/>
          <p:cNvSpPr>
            <a:spLocks noGrp="1"/>
          </p:cNvSpPr>
          <p:nvPr>
            <p:ph type="body"/>
          </p:nvPr>
        </p:nvSpPr>
        <p:spPr>
          <a:xfrm>
            <a:off x="2514960" y="1604520"/>
            <a:ext cx="1959480" cy="397692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457200" y="273600"/>
            <a:ext cx="8228880" cy="530640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168"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169" name="PlaceHolder 3"/>
          <p:cNvSpPr>
            <a:spLocks noGrp="1"/>
          </p:cNvSpPr>
          <p:nvPr>
            <p:ph type="body"/>
          </p:nvPr>
        </p:nvSpPr>
        <p:spPr>
          <a:xfrm>
            <a:off x="2514960" y="1604520"/>
            <a:ext cx="1959480" cy="3976920"/>
          </a:xfrm>
          <a:prstGeom prst="rect">
            <a:avLst/>
          </a:prstGeom>
        </p:spPr>
        <p:txBody>
          <a:bodyPr lIns="0" tIns="0" rIns="0" bIns="0">
            <a:normAutofit/>
          </a:bodyPr>
          <a:lstStyle/>
          <a:p>
            <a:endParaRPr lang="tr-TR" sz="3200" b="0" strike="noStrike" spc="-1">
              <a:latin typeface="Arial"/>
            </a:endParaRPr>
          </a:p>
        </p:txBody>
      </p:sp>
      <p:sp>
        <p:nvSpPr>
          <p:cNvPr id="170" name="PlaceHolder 4"/>
          <p:cNvSpPr>
            <a:spLocks noGrp="1"/>
          </p:cNvSpPr>
          <p:nvPr>
            <p:ph type="body"/>
          </p:nvPr>
        </p:nvSpPr>
        <p:spPr>
          <a:xfrm>
            <a:off x="45720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172" name="PlaceHolder 2"/>
          <p:cNvSpPr>
            <a:spLocks noGrp="1"/>
          </p:cNvSpPr>
          <p:nvPr>
            <p:ph type="body"/>
          </p:nvPr>
        </p:nvSpPr>
        <p:spPr>
          <a:xfrm>
            <a:off x="457200" y="1604520"/>
            <a:ext cx="1959480" cy="3976920"/>
          </a:xfrm>
          <a:prstGeom prst="rect">
            <a:avLst/>
          </a:prstGeom>
        </p:spPr>
        <p:txBody>
          <a:bodyPr lIns="0" tIns="0" rIns="0" bIns="0">
            <a:normAutofit/>
          </a:bodyPr>
          <a:lstStyle/>
          <a:p>
            <a:endParaRPr lang="tr-TR" sz="3200" b="0" strike="noStrike" spc="-1">
              <a:latin typeface="Arial"/>
            </a:endParaRPr>
          </a:p>
        </p:txBody>
      </p:sp>
      <p:sp>
        <p:nvSpPr>
          <p:cNvPr id="173"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174" name="PlaceHolder 4"/>
          <p:cNvSpPr>
            <a:spLocks noGrp="1"/>
          </p:cNvSpPr>
          <p:nvPr>
            <p:ph type="body"/>
          </p:nvPr>
        </p:nvSpPr>
        <p:spPr>
          <a:xfrm>
            <a:off x="251496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176"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177"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178"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180"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tr-TR" sz="3200" b="0" strike="noStrike" spc="-1">
              <a:latin typeface="Arial"/>
            </a:endParaRPr>
          </a:p>
        </p:txBody>
      </p:sp>
      <p:sp>
        <p:nvSpPr>
          <p:cNvPr id="181" name="PlaceHolder 3"/>
          <p:cNvSpPr>
            <a:spLocks noGrp="1"/>
          </p:cNvSpPr>
          <p:nvPr>
            <p:ph type="body"/>
          </p:nvPr>
        </p:nvSpPr>
        <p:spPr>
          <a:xfrm>
            <a:off x="457200" y="3682080"/>
            <a:ext cx="40154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183"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184"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185" name="PlaceHolder 4"/>
          <p:cNvSpPr>
            <a:spLocks noGrp="1"/>
          </p:cNvSpPr>
          <p:nvPr>
            <p:ph type="body"/>
          </p:nvPr>
        </p:nvSpPr>
        <p:spPr>
          <a:xfrm>
            <a:off x="457200" y="3682080"/>
            <a:ext cx="1959480" cy="1896840"/>
          </a:xfrm>
          <a:prstGeom prst="rect">
            <a:avLst/>
          </a:prstGeom>
        </p:spPr>
        <p:txBody>
          <a:bodyPr lIns="0" tIns="0" rIns="0" bIns="0">
            <a:normAutofit/>
          </a:bodyPr>
          <a:lstStyle/>
          <a:p>
            <a:endParaRPr lang="tr-TR" sz="3200" b="0" strike="noStrike" spc="-1">
              <a:latin typeface="Arial"/>
            </a:endParaRPr>
          </a:p>
        </p:txBody>
      </p:sp>
      <p:sp>
        <p:nvSpPr>
          <p:cNvPr id="186" name="PlaceHolder 5"/>
          <p:cNvSpPr>
            <a:spLocks noGrp="1"/>
          </p:cNvSpPr>
          <p:nvPr>
            <p:ph type="body"/>
          </p:nvPr>
        </p:nvSpPr>
        <p:spPr>
          <a:xfrm>
            <a:off x="251496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188" name="PlaceHolder 2"/>
          <p:cNvSpPr>
            <a:spLocks noGrp="1"/>
          </p:cNvSpPr>
          <p:nvPr>
            <p:ph type="body"/>
          </p:nvPr>
        </p:nvSpPr>
        <p:spPr>
          <a:xfrm>
            <a:off x="45720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189" name="PlaceHolder 3"/>
          <p:cNvSpPr>
            <a:spLocks noGrp="1"/>
          </p:cNvSpPr>
          <p:nvPr>
            <p:ph type="body"/>
          </p:nvPr>
        </p:nvSpPr>
        <p:spPr>
          <a:xfrm>
            <a:off x="181512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190" name="PlaceHolder 4"/>
          <p:cNvSpPr>
            <a:spLocks noGrp="1"/>
          </p:cNvSpPr>
          <p:nvPr>
            <p:ph type="body"/>
          </p:nvPr>
        </p:nvSpPr>
        <p:spPr>
          <a:xfrm>
            <a:off x="317268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191" name="PlaceHolder 5"/>
          <p:cNvSpPr>
            <a:spLocks noGrp="1"/>
          </p:cNvSpPr>
          <p:nvPr>
            <p:ph type="body"/>
          </p:nvPr>
        </p:nvSpPr>
        <p:spPr>
          <a:xfrm>
            <a:off x="457200" y="368208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192" name="PlaceHolder 6"/>
          <p:cNvSpPr>
            <a:spLocks noGrp="1"/>
          </p:cNvSpPr>
          <p:nvPr>
            <p:ph type="body"/>
          </p:nvPr>
        </p:nvSpPr>
        <p:spPr>
          <a:xfrm>
            <a:off x="1815120" y="368208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193" name="PlaceHolder 7"/>
          <p:cNvSpPr>
            <a:spLocks noGrp="1"/>
          </p:cNvSpPr>
          <p:nvPr>
            <p:ph type="body"/>
          </p:nvPr>
        </p:nvSpPr>
        <p:spPr>
          <a:xfrm>
            <a:off x="3172680" y="3682080"/>
            <a:ext cx="1292760" cy="1896840"/>
          </a:xfrm>
          <a:prstGeom prst="rect">
            <a:avLst/>
          </a:prstGeom>
        </p:spPr>
        <p:txBody>
          <a:bodyPr lIns="0" tIns="0" rIns="0" bIns="0">
            <a:normAutofit fontScale="45000"/>
          </a:bodyPr>
          <a:lstStyle/>
          <a:p>
            <a:endParaRPr lang="tr-TR"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207" name="PlaceHolder 2"/>
          <p:cNvSpPr>
            <a:spLocks noGrp="1"/>
          </p:cNvSpPr>
          <p:nvPr>
            <p:ph type="subTitle"/>
          </p:nvPr>
        </p:nvSpPr>
        <p:spPr>
          <a:xfrm>
            <a:off x="457200" y="1604520"/>
            <a:ext cx="4015440" cy="397692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209"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211" name="PlaceHolder 2"/>
          <p:cNvSpPr>
            <a:spLocks noGrp="1"/>
          </p:cNvSpPr>
          <p:nvPr>
            <p:ph type="body"/>
          </p:nvPr>
        </p:nvSpPr>
        <p:spPr>
          <a:xfrm>
            <a:off x="457200" y="1604520"/>
            <a:ext cx="1959480" cy="3976920"/>
          </a:xfrm>
          <a:prstGeom prst="rect">
            <a:avLst/>
          </a:prstGeom>
        </p:spPr>
        <p:txBody>
          <a:bodyPr lIns="0" tIns="0" rIns="0" bIns="0">
            <a:normAutofit/>
          </a:bodyPr>
          <a:lstStyle/>
          <a:p>
            <a:endParaRPr lang="tr-TR" sz="3200" b="0" strike="noStrike" spc="-1">
              <a:latin typeface="Arial"/>
            </a:endParaRPr>
          </a:p>
        </p:txBody>
      </p:sp>
      <p:sp>
        <p:nvSpPr>
          <p:cNvPr id="212" name="PlaceHolder 3"/>
          <p:cNvSpPr>
            <a:spLocks noGrp="1"/>
          </p:cNvSpPr>
          <p:nvPr>
            <p:ph type="body"/>
          </p:nvPr>
        </p:nvSpPr>
        <p:spPr>
          <a:xfrm>
            <a:off x="2514960" y="1604520"/>
            <a:ext cx="1959480" cy="397692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4" name="PlaceHolder 1"/>
          <p:cNvSpPr>
            <a:spLocks noGrp="1"/>
          </p:cNvSpPr>
          <p:nvPr>
            <p:ph type="subTitle"/>
          </p:nvPr>
        </p:nvSpPr>
        <p:spPr>
          <a:xfrm>
            <a:off x="457200" y="273600"/>
            <a:ext cx="8228880" cy="530640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216"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217" name="PlaceHolder 3"/>
          <p:cNvSpPr>
            <a:spLocks noGrp="1"/>
          </p:cNvSpPr>
          <p:nvPr>
            <p:ph type="body"/>
          </p:nvPr>
        </p:nvSpPr>
        <p:spPr>
          <a:xfrm>
            <a:off x="2514960" y="1604520"/>
            <a:ext cx="1959480" cy="3976920"/>
          </a:xfrm>
          <a:prstGeom prst="rect">
            <a:avLst/>
          </a:prstGeom>
        </p:spPr>
        <p:txBody>
          <a:bodyPr lIns="0" tIns="0" rIns="0" bIns="0">
            <a:normAutofit/>
          </a:bodyPr>
          <a:lstStyle/>
          <a:p>
            <a:endParaRPr lang="tr-TR" sz="3200" b="0" strike="noStrike" spc="-1">
              <a:latin typeface="Arial"/>
            </a:endParaRPr>
          </a:p>
        </p:txBody>
      </p:sp>
      <p:sp>
        <p:nvSpPr>
          <p:cNvPr id="218" name="PlaceHolder 4"/>
          <p:cNvSpPr>
            <a:spLocks noGrp="1"/>
          </p:cNvSpPr>
          <p:nvPr>
            <p:ph type="body"/>
          </p:nvPr>
        </p:nvSpPr>
        <p:spPr>
          <a:xfrm>
            <a:off x="45720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220" name="PlaceHolder 2"/>
          <p:cNvSpPr>
            <a:spLocks noGrp="1"/>
          </p:cNvSpPr>
          <p:nvPr>
            <p:ph type="body"/>
          </p:nvPr>
        </p:nvSpPr>
        <p:spPr>
          <a:xfrm>
            <a:off x="457200" y="1604520"/>
            <a:ext cx="1959480" cy="3976920"/>
          </a:xfrm>
          <a:prstGeom prst="rect">
            <a:avLst/>
          </a:prstGeom>
        </p:spPr>
        <p:txBody>
          <a:bodyPr lIns="0" tIns="0" rIns="0" bIns="0">
            <a:normAutofit/>
          </a:bodyPr>
          <a:lstStyle/>
          <a:p>
            <a:endParaRPr lang="tr-TR" sz="3200" b="0" strike="noStrike" spc="-1">
              <a:latin typeface="Arial"/>
            </a:endParaRPr>
          </a:p>
        </p:txBody>
      </p:sp>
      <p:sp>
        <p:nvSpPr>
          <p:cNvPr id="221"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222" name="PlaceHolder 4"/>
          <p:cNvSpPr>
            <a:spLocks noGrp="1"/>
          </p:cNvSpPr>
          <p:nvPr>
            <p:ph type="body"/>
          </p:nvPr>
        </p:nvSpPr>
        <p:spPr>
          <a:xfrm>
            <a:off x="251496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224"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225"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226"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228"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tr-TR" sz="3200" b="0" strike="noStrike" spc="-1">
              <a:latin typeface="Arial"/>
            </a:endParaRPr>
          </a:p>
        </p:txBody>
      </p:sp>
      <p:sp>
        <p:nvSpPr>
          <p:cNvPr id="229" name="PlaceHolder 3"/>
          <p:cNvSpPr>
            <a:spLocks noGrp="1"/>
          </p:cNvSpPr>
          <p:nvPr>
            <p:ph type="body"/>
          </p:nvPr>
        </p:nvSpPr>
        <p:spPr>
          <a:xfrm>
            <a:off x="457200" y="3682080"/>
            <a:ext cx="40154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231"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232"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233" name="PlaceHolder 4"/>
          <p:cNvSpPr>
            <a:spLocks noGrp="1"/>
          </p:cNvSpPr>
          <p:nvPr>
            <p:ph type="body"/>
          </p:nvPr>
        </p:nvSpPr>
        <p:spPr>
          <a:xfrm>
            <a:off x="457200" y="3682080"/>
            <a:ext cx="1959480" cy="1896840"/>
          </a:xfrm>
          <a:prstGeom prst="rect">
            <a:avLst/>
          </a:prstGeom>
        </p:spPr>
        <p:txBody>
          <a:bodyPr lIns="0" tIns="0" rIns="0" bIns="0">
            <a:normAutofit/>
          </a:bodyPr>
          <a:lstStyle/>
          <a:p>
            <a:endParaRPr lang="tr-TR" sz="3200" b="0" strike="noStrike" spc="-1">
              <a:latin typeface="Arial"/>
            </a:endParaRPr>
          </a:p>
        </p:txBody>
      </p:sp>
      <p:sp>
        <p:nvSpPr>
          <p:cNvPr id="234" name="PlaceHolder 5"/>
          <p:cNvSpPr>
            <a:spLocks noGrp="1"/>
          </p:cNvSpPr>
          <p:nvPr>
            <p:ph type="body"/>
          </p:nvPr>
        </p:nvSpPr>
        <p:spPr>
          <a:xfrm>
            <a:off x="251496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457200" y="273600"/>
            <a:ext cx="8228880" cy="530640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236" name="PlaceHolder 2"/>
          <p:cNvSpPr>
            <a:spLocks noGrp="1"/>
          </p:cNvSpPr>
          <p:nvPr>
            <p:ph type="body"/>
          </p:nvPr>
        </p:nvSpPr>
        <p:spPr>
          <a:xfrm>
            <a:off x="45720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237" name="PlaceHolder 3"/>
          <p:cNvSpPr>
            <a:spLocks noGrp="1"/>
          </p:cNvSpPr>
          <p:nvPr>
            <p:ph type="body"/>
          </p:nvPr>
        </p:nvSpPr>
        <p:spPr>
          <a:xfrm>
            <a:off x="181512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238" name="PlaceHolder 4"/>
          <p:cNvSpPr>
            <a:spLocks noGrp="1"/>
          </p:cNvSpPr>
          <p:nvPr>
            <p:ph type="body"/>
          </p:nvPr>
        </p:nvSpPr>
        <p:spPr>
          <a:xfrm>
            <a:off x="317268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239" name="PlaceHolder 5"/>
          <p:cNvSpPr>
            <a:spLocks noGrp="1"/>
          </p:cNvSpPr>
          <p:nvPr>
            <p:ph type="body"/>
          </p:nvPr>
        </p:nvSpPr>
        <p:spPr>
          <a:xfrm>
            <a:off x="457200" y="368208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240" name="PlaceHolder 6"/>
          <p:cNvSpPr>
            <a:spLocks noGrp="1"/>
          </p:cNvSpPr>
          <p:nvPr>
            <p:ph type="body"/>
          </p:nvPr>
        </p:nvSpPr>
        <p:spPr>
          <a:xfrm>
            <a:off x="1815120" y="368208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241" name="PlaceHolder 7"/>
          <p:cNvSpPr>
            <a:spLocks noGrp="1"/>
          </p:cNvSpPr>
          <p:nvPr>
            <p:ph type="body"/>
          </p:nvPr>
        </p:nvSpPr>
        <p:spPr>
          <a:xfrm>
            <a:off x="3172680" y="3682080"/>
            <a:ext cx="1292760" cy="1896840"/>
          </a:xfrm>
          <a:prstGeom prst="rect">
            <a:avLst/>
          </a:prstGeom>
        </p:spPr>
        <p:txBody>
          <a:bodyPr lIns="0" tIns="0" rIns="0" bIns="0">
            <a:normAutofit fontScale="45000"/>
          </a:bodyPr>
          <a:lstStyle/>
          <a:p>
            <a:endParaRPr lang="tr-TR"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4"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255" name="PlaceHolder 2"/>
          <p:cNvSpPr>
            <a:spLocks noGrp="1"/>
          </p:cNvSpPr>
          <p:nvPr>
            <p:ph type="subTitle"/>
          </p:nvPr>
        </p:nvSpPr>
        <p:spPr>
          <a:xfrm>
            <a:off x="457200" y="1604520"/>
            <a:ext cx="4015440" cy="397692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257"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259" name="PlaceHolder 2"/>
          <p:cNvSpPr>
            <a:spLocks noGrp="1"/>
          </p:cNvSpPr>
          <p:nvPr>
            <p:ph type="body"/>
          </p:nvPr>
        </p:nvSpPr>
        <p:spPr>
          <a:xfrm>
            <a:off x="457200" y="1604520"/>
            <a:ext cx="1959480" cy="3976920"/>
          </a:xfrm>
          <a:prstGeom prst="rect">
            <a:avLst/>
          </a:prstGeom>
        </p:spPr>
        <p:txBody>
          <a:bodyPr lIns="0" tIns="0" rIns="0" bIns="0">
            <a:normAutofit/>
          </a:bodyPr>
          <a:lstStyle/>
          <a:p>
            <a:endParaRPr lang="tr-TR" sz="3200" b="0" strike="noStrike" spc="-1">
              <a:latin typeface="Arial"/>
            </a:endParaRPr>
          </a:p>
        </p:txBody>
      </p:sp>
      <p:sp>
        <p:nvSpPr>
          <p:cNvPr id="260" name="PlaceHolder 3"/>
          <p:cNvSpPr>
            <a:spLocks noGrp="1"/>
          </p:cNvSpPr>
          <p:nvPr>
            <p:ph type="body"/>
          </p:nvPr>
        </p:nvSpPr>
        <p:spPr>
          <a:xfrm>
            <a:off x="2514960" y="1604520"/>
            <a:ext cx="1959480" cy="397692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2" name="PlaceHolder 1"/>
          <p:cNvSpPr>
            <a:spLocks noGrp="1"/>
          </p:cNvSpPr>
          <p:nvPr>
            <p:ph type="subTitle"/>
          </p:nvPr>
        </p:nvSpPr>
        <p:spPr>
          <a:xfrm>
            <a:off x="457200" y="273600"/>
            <a:ext cx="8228880" cy="530640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264"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265" name="PlaceHolder 3"/>
          <p:cNvSpPr>
            <a:spLocks noGrp="1"/>
          </p:cNvSpPr>
          <p:nvPr>
            <p:ph type="body"/>
          </p:nvPr>
        </p:nvSpPr>
        <p:spPr>
          <a:xfrm>
            <a:off x="2514960" y="1604520"/>
            <a:ext cx="1959480" cy="3976920"/>
          </a:xfrm>
          <a:prstGeom prst="rect">
            <a:avLst/>
          </a:prstGeom>
        </p:spPr>
        <p:txBody>
          <a:bodyPr lIns="0" tIns="0" rIns="0" bIns="0">
            <a:normAutofit/>
          </a:bodyPr>
          <a:lstStyle/>
          <a:p>
            <a:endParaRPr lang="tr-TR" sz="3200" b="0" strike="noStrike" spc="-1">
              <a:latin typeface="Arial"/>
            </a:endParaRPr>
          </a:p>
        </p:txBody>
      </p:sp>
      <p:sp>
        <p:nvSpPr>
          <p:cNvPr id="266" name="PlaceHolder 4"/>
          <p:cNvSpPr>
            <a:spLocks noGrp="1"/>
          </p:cNvSpPr>
          <p:nvPr>
            <p:ph type="body"/>
          </p:nvPr>
        </p:nvSpPr>
        <p:spPr>
          <a:xfrm>
            <a:off x="45720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268" name="PlaceHolder 2"/>
          <p:cNvSpPr>
            <a:spLocks noGrp="1"/>
          </p:cNvSpPr>
          <p:nvPr>
            <p:ph type="body"/>
          </p:nvPr>
        </p:nvSpPr>
        <p:spPr>
          <a:xfrm>
            <a:off x="457200" y="1604520"/>
            <a:ext cx="1959480" cy="3976920"/>
          </a:xfrm>
          <a:prstGeom prst="rect">
            <a:avLst/>
          </a:prstGeom>
        </p:spPr>
        <p:txBody>
          <a:bodyPr lIns="0" tIns="0" rIns="0" bIns="0">
            <a:normAutofit/>
          </a:bodyPr>
          <a:lstStyle/>
          <a:p>
            <a:endParaRPr lang="tr-TR" sz="3200" b="0" strike="noStrike" spc="-1">
              <a:latin typeface="Arial"/>
            </a:endParaRPr>
          </a:p>
        </p:txBody>
      </p:sp>
      <p:sp>
        <p:nvSpPr>
          <p:cNvPr id="269"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270" name="PlaceHolder 4"/>
          <p:cNvSpPr>
            <a:spLocks noGrp="1"/>
          </p:cNvSpPr>
          <p:nvPr>
            <p:ph type="body"/>
          </p:nvPr>
        </p:nvSpPr>
        <p:spPr>
          <a:xfrm>
            <a:off x="251496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272"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273"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274"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22"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23" name="PlaceHolder 3"/>
          <p:cNvSpPr>
            <a:spLocks noGrp="1"/>
          </p:cNvSpPr>
          <p:nvPr>
            <p:ph type="body"/>
          </p:nvPr>
        </p:nvSpPr>
        <p:spPr>
          <a:xfrm>
            <a:off x="2514960" y="1604520"/>
            <a:ext cx="1959480" cy="3976920"/>
          </a:xfrm>
          <a:prstGeom prst="rect">
            <a:avLst/>
          </a:prstGeom>
        </p:spPr>
        <p:txBody>
          <a:bodyPr lIns="0" tIns="0" rIns="0" bIns="0">
            <a:normAutofit/>
          </a:bodyPr>
          <a:lstStyle/>
          <a:p>
            <a:endParaRPr lang="tr-TR" sz="3200" b="0" strike="noStrike" spc="-1">
              <a:latin typeface="Arial"/>
            </a:endParaRPr>
          </a:p>
        </p:txBody>
      </p:sp>
      <p:sp>
        <p:nvSpPr>
          <p:cNvPr id="24" name="PlaceHolder 4"/>
          <p:cNvSpPr>
            <a:spLocks noGrp="1"/>
          </p:cNvSpPr>
          <p:nvPr>
            <p:ph type="body"/>
          </p:nvPr>
        </p:nvSpPr>
        <p:spPr>
          <a:xfrm>
            <a:off x="45720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276"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tr-TR" sz="3200" b="0" strike="noStrike" spc="-1">
              <a:latin typeface="Arial"/>
            </a:endParaRPr>
          </a:p>
        </p:txBody>
      </p:sp>
      <p:sp>
        <p:nvSpPr>
          <p:cNvPr id="277" name="PlaceHolder 3"/>
          <p:cNvSpPr>
            <a:spLocks noGrp="1"/>
          </p:cNvSpPr>
          <p:nvPr>
            <p:ph type="body"/>
          </p:nvPr>
        </p:nvSpPr>
        <p:spPr>
          <a:xfrm>
            <a:off x="457200" y="3682080"/>
            <a:ext cx="40154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279"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280"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281" name="PlaceHolder 4"/>
          <p:cNvSpPr>
            <a:spLocks noGrp="1"/>
          </p:cNvSpPr>
          <p:nvPr>
            <p:ph type="body"/>
          </p:nvPr>
        </p:nvSpPr>
        <p:spPr>
          <a:xfrm>
            <a:off x="457200" y="3682080"/>
            <a:ext cx="1959480" cy="1896840"/>
          </a:xfrm>
          <a:prstGeom prst="rect">
            <a:avLst/>
          </a:prstGeom>
        </p:spPr>
        <p:txBody>
          <a:bodyPr lIns="0" tIns="0" rIns="0" bIns="0">
            <a:normAutofit/>
          </a:bodyPr>
          <a:lstStyle/>
          <a:p>
            <a:endParaRPr lang="tr-TR" sz="3200" b="0" strike="noStrike" spc="-1">
              <a:latin typeface="Arial"/>
            </a:endParaRPr>
          </a:p>
        </p:txBody>
      </p:sp>
      <p:sp>
        <p:nvSpPr>
          <p:cNvPr id="282" name="PlaceHolder 5"/>
          <p:cNvSpPr>
            <a:spLocks noGrp="1"/>
          </p:cNvSpPr>
          <p:nvPr>
            <p:ph type="body"/>
          </p:nvPr>
        </p:nvSpPr>
        <p:spPr>
          <a:xfrm>
            <a:off x="251496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284" name="PlaceHolder 2"/>
          <p:cNvSpPr>
            <a:spLocks noGrp="1"/>
          </p:cNvSpPr>
          <p:nvPr>
            <p:ph type="body"/>
          </p:nvPr>
        </p:nvSpPr>
        <p:spPr>
          <a:xfrm>
            <a:off x="45720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285" name="PlaceHolder 3"/>
          <p:cNvSpPr>
            <a:spLocks noGrp="1"/>
          </p:cNvSpPr>
          <p:nvPr>
            <p:ph type="body"/>
          </p:nvPr>
        </p:nvSpPr>
        <p:spPr>
          <a:xfrm>
            <a:off x="181512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286" name="PlaceHolder 4"/>
          <p:cNvSpPr>
            <a:spLocks noGrp="1"/>
          </p:cNvSpPr>
          <p:nvPr>
            <p:ph type="body"/>
          </p:nvPr>
        </p:nvSpPr>
        <p:spPr>
          <a:xfrm>
            <a:off x="317268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287" name="PlaceHolder 5"/>
          <p:cNvSpPr>
            <a:spLocks noGrp="1"/>
          </p:cNvSpPr>
          <p:nvPr>
            <p:ph type="body"/>
          </p:nvPr>
        </p:nvSpPr>
        <p:spPr>
          <a:xfrm>
            <a:off x="457200" y="368208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288" name="PlaceHolder 6"/>
          <p:cNvSpPr>
            <a:spLocks noGrp="1"/>
          </p:cNvSpPr>
          <p:nvPr>
            <p:ph type="body"/>
          </p:nvPr>
        </p:nvSpPr>
        <p:spPr>
          <a:xfrm>
            <a:off x="1815120" y="368208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289" name="PlaceHolder 7"/>
          <p:cNvSpPr>
            <a:spLocks noGrp="1"/>
          </p:cNvSpPr>
          <p:nvPr>
            <p:ph type="body"/>
          </p:nvPr>
        </p:nvSpPr>
        <p:spPr>
          <a:xfrm>
            <a:off x="3172680" y="3682080"/>
            <a:ext cx="1292760" cy="1896840"/>
          </a:xfrm>
          <a:prstGeom prst="rect">
            <a:avLst/>
          </a:prstGeom>
        </p:spPr>
        <p:txBody>
          <a:bodyPr lIns="0" tIns="0" rIns="0" bIns="0">
            <a:normAutofit fontScale="45000"/>
          </a:bodyPr>
          <a:lstStyle/>
          <a:p>
            <a:endParaRPr lang="tr-TR"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96"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297" name="PlaceHolder 2"/>
          <p:cNvSpPr>
            <a:spLocks noGrp="1"/>
          </p:cNvSpPr>
          <p:nvPr>
            <p:ph type="subTitle"/>
          </p:nvPr>
        </p:nvSpPr>
        <p:spPr>
          <a:xfrm>
            <a:off x="457200" y="1604520"/>
            <a:ext cx="4015440" cy="397692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299"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01" name="PlaceHolder 2"/>
          <p:cNvSpPr>
            <a:spLocks noGrp="1"/>
          </p:cNvSpPr>
          <p:nvPr>
            <p:ph type="body"/>
          </p:nvPr>
        </p:nvSpPr>
        <p:spPr>
          <a:xfrm>
            <a:off x="457200" y="1604520"/>
            <a:ext cx="1959480" cy="3976920"/>
          </a:xfrm>
          <a:prstGeom prst="rect">
            <a:avLst/>
          </a:prstGeom>
        </p:spPr>
        <p:txBody>
          <a:bodyPr lIns="0" tIns="0" rIns="0" bIns="0">
            <a:normAutofit/>
          </a:bodyPr>
          <a:lstStyle/>
          <a:p>
            <a:endParaRPr lang="tr-TR" sz="3200" b="0" strike="noStrike" spc="-1">
              <a:latin typeface="Arial"/>
            </a:endParaRPr>
          </a:p>
        </p:txBody>
      </p:sp>
      <p:sp>
        <p:nvSpPr>
          <p:cNvPr id="302" name="PlaceHolder 3"/>
          <p:cNvSpPr>
            <a:spLocks noGrp="1"/>
          </p:cNvSpPr>
          <p:nvPr>
            <p:ph type="body"/>
          </p:nvPr>
        </p:nvSpPr>
        <p:spPr>
          <a:xfrm>
            <a:off x="2514960" y="1604520"/>
            <a:ext cx="1959480" cy="397692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3"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04" name="PlaceHolder 1"/>
          <p:cNvSpPr>
            <a:spLocks noGrp="1"/>
          </p:cNvSpPr>
          <p:nvPr>
            <p:ph type="subTitle"/>
          </p:nvPr>
        </p:nvSpPr>
        <p:spPr>
          <a:xfrm>
            <a:off x="457200" y="273600"/>
            <a:ext cx="8228880" cy="530640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06"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307" name="PlaceHolder 3"/>
          <p:cNvSpPr>
            <a:spLocks noGrp="1"/>
          </p:cNvSpPr>
          <p:nvPr>
            <p:ph type="body"/>
          </p:nvPr>
        </p:nvSpPr>
        <p:spPr>
          <a:xfrm>
            <a:off x="2514960" y="1604520"/>
            <a:ext cx="1959480" cy="3976920"/>
          </a:xfrm>
          <a:prstGeom prst="rect">
            <a:avLst/>
          </a:prstGeom>
        </p:spPr>
        <p:txBody>
          <a:bodyPr lIns="0" tIns="0" rIns="0" bIns="0">
            <a:normAutofit/>
          </a:bodyPr>
          <a:lstStyle/>
          <a:p>
            <a:endParaRPr lang="tr-TR" sz="3200" b="0" strike="noStrike" spc="-1">
              <a:latin typeface="Arial"/>
            </a:endParaRPr>
          </a:p>
        </p:txBody>
      </p:sp>
      <p:sp>
        <p:nvSpPr>
          <p:cNvPr id="308" name="PlaceHolder 4"/>
          <p:cNvSpPr>
            <a:spLocks noGrp="1"/>
          </p:cNvSpPr>
          <p:nvPr>
            <p:ph type="body"/>
          </p:nvPr>
        </p:nvSpPr>
        <p:spPr>
          <a:xfrm>
            <a:off x="45720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26" name="PlaceHolder 2"/>
          <p:cNvSpPr>
            <a:spLocks noGrp="1"/>
          </p:cNvSpPr>
          <p:nvPr>
            <p:ph type="body"/>
          </p:nvPr>
        </p:nvSpPr>
        <p:spPr>
          <a:xfrm>
            <a:off x="457200" y="1604520"/>
            <a:ext cx="1959480" cy="3976920"/>
          </a:xfrm>
          <a:prstGeom prst="rect">
            <a:avLst/>
          </a:prstGeom>
        </p:spPr>
        <p:txBody>
          <a:bodyPr lIns="0" tIns="0" rIns="0" bIns="0">
            <a:normAutofit/>
          </a:bodyPr>
          <a:lstStyle/>
          <a:p>
            <a:endParaRPr lang="tr-TR" sz="3200" b="0" strike="noStrike" spc="-1">
              <a:latin typeface="Arial"/>
            </a:endParaRPr>
          </a:p>
        </p:txBody>
      </p:sp>
      <p:sp>
        <p:nvSpPr>
          <p:cNvPr id="27"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28" name="PlaceHolder 4"/>
          <p:cNvSpPr>
            <a:spLocks noGrp="1"/>
          </p:cNvSpPr>
          <p:nvPr>
            <p:ph type="body"/>
          </p:nvPr>
        </p:nvSpPr>
        <p:spPr>
          <a:xfrm>
            <a:off x="251496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9"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10" name="PlaceHolder 2"/>
          <p:cNvSpPr>
            <a:spLocks noGrp="1"/>
          </p:cNvSpPr>
          <p:nvPr>
            <p:ph type="body"/>
          </p:nvPr>
        </p:nvSpPr>
        <p:spPr>
          <a:xfrm>
            <a:off x="457200" y="1604520"/>
            <a:ext cx="1959480" cy="3976920"/>
          </a:xfrm>
          <a:prstGeom prst="rect">
            <a:avLst/>
          </a:prstGeom>
        </p:spPr>
        <p:txBody>
          <a:bodyPr lIns="0" tIns="0" rIns="0" bIns="0">
            <a:normAutofit/>
          </a:bodyPr>
          <a:lstStyle/>
          <a:p>
            <a:endParaRPr lang="tr-TR" sz="3200" b="0" strike="noStrike" spc="-1">
              <a:latin typeface="Arial"/>
            </a:endParaRPr>
          </a:p>
        </p:txBody>
      </p:sp>
      <p:sp>
        <p:nvSpPr>
          <p:cNvPr id="311"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312" name="PlaceHolder 4"/>
          <p:cNvSpPr>
            <a:spLocks noGrp="1"/>
          </p:cNvSpPr>
          <p:nvPr>
            <p:ph type="body"/>
          </p:nvPr>
        </p:nvSpPr>
        <p:spPr>
          <a:xfrm>
            <a:off x="251496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14"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315"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316"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18"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tr-TR" sz="3200" b="0" strike="noStrike" spc="-1">
              <a:latin typeface="Arial"/>
            </a:endParaRPr>
          </a:p>
        </p:txBody>
      </p:sp>
      <p:sp>
        <p:nvSpPr>
          <p:cNvPr id="319" name="PlaceHolder 3"/>
          <p:cNvSpPr>
            <a:spLocks noGrp="1"/>
          </p:cNvSpPr>
          <p:nvPr>
            <p:ph type="body"/>
          </p:nvPr>
        </p:nvSpPr>
        <p:spPr>
          <a:xfrm>
            <a:off x="457200" y="3682080"/>
            <a:ext cx="40154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21"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322"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323" name="PlaceHolder 4"/>
          <p:cNvSpPr>
            <a:spLocks noGrp="1"/>
          </p:cNvSpPr>
          <p:nvPr>
            <p:ph type="body"/>
          </p:nvPr>
        </p:nvSpPr>
        <p:spPr>
          <a:xfrm>
            <a:off x="457200" y="3682080"/>
            <a:ext cx="1959480" cy="1896840"/>
          </a:xfrm>
          <a:prstGeom prst="rect">
            <a:avLst/>
          </a:prstGeom>
        </p:spPr>
        <p:txBody>
          <a:bodyPr lIns="0" tIns="0" rIns="0" bIns="0">
            <a:normAutofit/>
          </a:bodyPr>
          <a:lstStyle/>
          <a:p>
            <a:endParaRPr lang="tr-TR" sz="3200" b="0" strike="noStrike" spc="-1">
              <a:latin typeface="Arial"/>
            </a:endParaRPr>
          </a:p>
        </p:txBody>
      </p:sp>
      <p:sp>
        <p:nvSpPr>
          <p:cNvPr id="324" name="PlaceHolder 5"/>
          <p:cNvSpPr>
            <a:spLocks noGrp="1"/>
          </p:cNvSpPr>
          <p:nvPr>
            <p:ph type="body"/>
          </p:nvPr>
        </p:nvSpPr>
        <p:spPr>
          <a:xfrm>
            <a:off x="251496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26" name="PlaceHolder 2"/>
          <p:cNvSpPr>
            <a:spLocks noGrp="1"/>
          </p:cNvSpPr>
          <p:nvPr>
            <p:ph type="body"/>
          </p:nvPr>
        </p:nvSpPr>
        <p:spPr>
          <a:xfrm>
            <a:off x="45720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327" name="PlaceHolder 3"/>
          <p:cNvSpPr>
            <a:spLocks noGrp="1"/>
          </p:cNvSpPr>
          <p:nvPr>
            <p:ph type="body"/>
          </p:nvPr>
        </p:nvSpPr>
        <p:spPr>
          <a:xfrm>
            <a:off x="181512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328" name="PlaceHolder 4"/>
          <p:cNvSpPr>
            <a:spLocks noGrp="1"/>
          </p:cNvSpPr>
          <p:nvPr>
            <p:ph type="body"/>
          </p:nvPr>
        </p:nvSpPr>
        <p:spPr>
          <a:xfrm>
            <a:off x="317268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329" name="PlaceHolder 5"/>
          <p:cNvSpPr>
            <a:spLocks noGrp="1"/>
          </p:cNvSpPr>
          <p:nvPr>
            <p:ph type="body"/>
          </p:nvPr>
        </p:nvSpPr>
        <p:spPr>
          <a:xfrm>
            <a:off x="457200" y="368208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330" name="PlaceHolder 6"/>
          <p:cNvSpPr>
            <a:spLocks noGrp="1"/>
          </p:cNvSpPr>
          <p:nvPr>
            <p:ph type="body"/>
          </p:nvPr>
        </p:nvSpPr>
        <p:spPr>
          <a:xfrm>
            <a:off x="1815120" y="368208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331" name="PlaceHolder 7"/>
          <p:cNvSpPr>
            <a:spLocks noGrp="1"/>
          </p:cNvSpPr>
          <p:nvPr>
            <p:ph type="body"/>
          </p:nvPr>
        </p:nvSpPr>
        <p:spPr>
          <a:xfrm>
            <a:off x="3172680" y="3682080"/>
            <a:ext cx="1292760" cy="1896840"/>
          </a:xfrm>
          <a:prstGeom prst="rect">
            <a:avLst/>
          </a:prstGeom>
        </p:spPr>
        <p:txBody>
          <a:bodyPr lIns="0" tIns="0" rIns="0" bIns="0">
            <a:normAutofit fontScale="45000"/>
          </a:bodyPr>
          <a:lstStyle/>
          <a:p>
            <a:endParaRPr lang="tr-TR" sz="3200" b="0" strike="noStrike" spc="-1">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37"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38" name="PlaceHolder 2"/>
          <p:cNvSpPr>
            <a:spLocks noGrp="1"/>
          </p:cNvSpPr>
          <p:nvPr>
            <p:ph type="subTitle"/>
          </p:nvPr>
        </p:nvSpPr>
        <p:spPr>
          <a:xfrm>
            <a:off x="457200" y="1604520"/>
            <a:ext cx="4015440" cy="397692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39"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40"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42" name="PlaceHolder 2"/>
          <p:cNvSpPr>
            <a:spLocks noGrp="1"/>
          </p:cNvSpPr>
          <p:nvPr>
            <p:ph type="body"/>
          </p:nvPr>
        </p:nvSpPr>
        <p:spPr>
          <a:xfrm>
            <a:off x="457200" y="1604520"/>
            <a:ext cx="1959480" cy="3976920"/>
          </a:xfrm>
          <a:prstGeom prst="rect">
            <a:avLst/>
          </a:prstGeom>
        </p:spPr>
        <p:txBody>
          <a:bodyPr lIns="0" tIns="0" rIns="0" bIns="0">
            <a:normAutofit/>
          </a:bodyPr>
          <a:lstStyle/>
          <a:p>
            <a:endParaRPr lang="tr-TR" sz="3200" b="0" strike="noStrike" spc="-1">
              <a:latin typeface="Arial"/>
            </a:endParaRPr>
          </a:p>
        </p:txBody>
      </p:sp>
      <p:sp>
        <p:nvSpPr>
          <p:cNvPr id="343" name="PlaceHolder 3"/>
          <p:cNvSpPr>
            <a:spLocks noGrp="1"/>
          </p:cNvSpPr>
          <p:nvPr>
            <p:ph type="body"/>
          </p:nvPr>
        </p:nvSpPr>
        <p:spPr>
          <a:xfrm>
            <a:off x="2514960" y="1604520"/>
            <a:ext cx="1959480" cy="397692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44"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0"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31"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32"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45" name="PlaceHolder 1"/>
          <p:cNvSpPr>
            <a:spLocks noGrp="1"/>
          </p:cNvSpPr>
          <p:nvPr>
            <p:ph type="subTitle"/>
          </p:nvPr>
        </p:nvSpPr>
        <p:spPr>
          <a:xfrm>
            <a:off x="457200" y="273600"/>
            <a:ext cx="8228880" cy="530640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47"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348" name="PlaceHolder 3"/>
          <p:cNvSpPr>
            <a:spLocks noGrp="1"/>
          </p:cNvSpPr>
          <p:nvPr>
            <p:ph type="body"/>
          </p:nvPr>
        </p:nvSpPr>
        <p:spPr>
          <a:xfrm>
            <a:off x="2514960" y="1604520"/>
            <a:ext cx="1959480" cy="3976920"/>
          </a:xfrm>
          <a:prstGeom prst="rect">
            <a:avLst/>
          </a:prstGeom>
        </p:spPr>
        <p:txBody>
          <a:bodyPr lIns="0" tIns="0" rIns="0" bIns="0">
            <a:normAutofit/>
          </a:bodyPr>
          <a:lstStyle/>
          <a:p>
            <a:endParaRPr lang="tr-TR" sz="3200" b="0" strike="noStrike" spc="-1">
              <a:latin typeface="Arial"/>
            </a:endParaRPr>
          </a:p>
        </p:txBody>
      </p:sp>
      <p:sp>
        <p:nvSpPr>
          <p:cNvPr id="349" name="PlaceHolder 4"/>
          <p:cNvSpPr>
            <a:spLocks noGrp="1"/>
          </p:cNvSpPr>
          <p:nvPr>
            <p:ph type="body"/>
          </p:nvPr>
        </p:nvSpPr>
        <p:spPr>
          <a:xfrm>
            <a:off x="45720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50"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51" name="PlaceHolder 2"/>
          <p:cNvSpPr>
            <a:spLocks noGrp="1"/>
          </p:cNvSpPr>
          <p:nvPr>
            <p:ph type="body"/>
          </p:nvPr>
        </p:nvSpPr>
        <p:spPr>
          <a:xfrm>
            <a:off x="457200" y="1604520"/>
            <a:ext cx="1959480" cy="3976920"/>
          </a:xfrm>
          <a:prstGeom prst="rect">
            <a:avLst/>
          </a:prstGeom>
        </p:spPr>
        <p:txBody>
          <a:bodyPr lIns="0" tIns="0" rIns="0" bIns="0">
            <a:normAutofit/>
          </a:bodyPr>
          <a:lstStyle/>
          <a:p>
            <a:endParaRPr lang="tr-TR" sz="3200" b="0" strike="noStrike" spc="-1">
              <a:latin typeface="Arial"/>
            </a:endParaRPr>
          </a:p>
        </p:txBody>
      </p:sp>
      <p:sp>
        <p:nvSpPr>
          <p:cNvPr id="352"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353" name="PlaceHolder 4"/>
          <p:cNvSpPr>
            <a:spLocks noGrp="1"/>
          </p:cNvSpPr>
          <p:nvPr>
            <p:ph type="body"/>
          </p:nvPr>
        </p:nvSpPr>
        <p:spPr>
          <a:xfrm>
            <a:off x="251496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54"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55"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356"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357"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58"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59"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tr-TR" sz="3200" b="0" strike="noStrike" spc="-1">
              <a:latin typeface="Arial"/>
            </a:endParaRPr>
          </a:p>
        </p:txBody>
      </p:sp>
      <p:sp>
        <p:nvSpPr>
          <p:cNvPr id="360" name="PlaceHolder 3"/>
          <p:cNvSpPr>
            <a:spLocks noGrp="1"/>
          </p:cNvSpPr>
          <p:nvPr>
            <p:ph type="body"/>
          </p:nvPr>
        </p:nvSpPr>
        <p:spPr>
          <a:xfrm>
            <a:off x="457200" y="3682080"/>
            <a:ext cx="40154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62" name="PlaceHolder 2"/>
          <p:cNvSpPr>
            <a:spLocks noGrp="1"/>
          </p:cNvSpPr>
          <p:nvPr>
            <p:ph type="body"/>
          </p:nvPr>
        </p:nvSpPr>
        <p:spPr>
          <a:xfrm>
            <a:off x="457200" y="1604520"/>
            <a:ext cx="1959480" cy="1896840"/>
          </a:xfrm>
          <a:prstGeom prst="rect">
            <a:avLst/>
          </a:prstGeom>
        </p:spPr>
        <p:txBody>
          <a:bodyPr lIns="0" tIns="0" rIns="0" bIns="0">
            <a:normAutofit/>
          </a:bodyPr>
          <a:lstStyle/>
          <a:p>
            <a:endParaRPr lang="tr-TR" sz="3200" b="0" strike="noStrike" spc="-1">
              <a:latin typeface="Arial"/>
            </a:endParaRPr>
          </a:p>
        </p:txBody>
      </p:sp>
      <p:sp>
        <p:nvSpPr>
          <p:cNvPr id="363" name="PlaceHolder 3"/>
          <p:cNvSpPr>
            <a:spLocks noGrp="1"/>
          </p:cNvSpPr>
          <p:nvPr>
            <p:ph type="body"/>
          </p:nvPr>
        </p:nvSpPr>
        <p:spPr>
          <a:xfrm>
            <a:off x="2514960" y="1604520"/>
            <a:ext cx="1959480" cy="1896840"/>
          </a:xfrm>
          <a:prstGeom prst="rect">
            <a:avLst/>
          </a:prstGeom>
        </p:spPr>
        <p:txBody>
          <a:bodyPr lIns="0" tIns="0" rIns="0" bIns="0">
            <a:normAutofit/>
          </a:bodyPr>
          <a:lstStyle/>
          <a:p>
            <a:endParaRPr lang="tr-TR" sz="3200" b="0" strike="noStrike" spc="-1">
              <a:latin typeface="Arial"/>
            </a:endParaRPr>
          </a:p>
        </p:txBody>
      </p:sp>
      <p:sp>
        <p:nvSpPr>
          <p:cNvPr id="364" name="PlaceHolder 4"/>
          <p:cNvSpPr>
            <a:spLocks noGrp="1"/>
          </p:cNvSpPr>
          <p:nvPr>
            <p:ph type="body"/>
          </p:nvPr>
        </p:nvSpPr>
        <p:spPr>
          <a:xfrm>
            <a:off x="457200" y="3682080"/>
            <a:ext cx="1959480" cy="1896840"/>
          </a:xfrm>
          <a:prstGeom prst="rect">
            <a:avLst/>
          </a:prstGeom>
        </p:spPr>
        <p:txBody>
          <a:bodyPr lIns="0" tIns="0" rIns="0" bIns="0">
            <a:normAutofit/>
          </a:bodyPr>
          <a:lstStyle/>
          <a:p>
            <a:endParaRPr lang="tr-TR" sz="3200" b="0" strike="noStrike" spc="-1">
              <a:latin typeface="Arial"/>
            </a:endParaRPr>
          </a:p>
        </p:txBody>
      </p:sp>
      <p:sp>
        <p:nvSpPr>
          <p:cNvPr id="365" name="PlaceHolder 5"/>
          <p:cNvSpPr>
            <a:spLocks noGrp="1"/>
          </p:cNvSpPr>
          <p:nvPr>
            <p:ph type="body"/>
          </p:nvPr>
        </p:nvSpPr>
        <p:spPr>
          <a:xfrm>
            <a:off x="2514960" y="3682080"/>
            <a:ext cx="19594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67" name="PlaceHolder 2"/>
          <p:cNvSpPr>
            <a:spLocks noGrp="1"/>
          </p:cNvSpPr>
          <p:nvPr>
            <p:ph type="body"/>
          </p:nvPr>
        </p:nvSpPr>
        <p:spPr>
          <a:xfrm>
            <a:off x="45720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368" name="PlaceHolder 3"/>
          <p:cNvSpPr>
            <a:spLocks noGrp="1"/>
          </p:cNvSpPr>
          <p:nvPr>
            <p:ph type="body"/>
          </p:nvPr>
        </p:nvSpPr>
        <p:spPr>
          <a:xfrm>
            <a:off x="181512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369" name="PlaceHolder 4"/>
          <p:cNvSpPr>
            <a:spLocks noGrp="1"/>
          </p:cNvSpPr>
          <p:nvPr>
            <p:ph type="body"/>
          </p:nvPr>
        </p:nvSpPr>
        <p:spPr>
          <a:xfrm>
            <a:off x="3172680" y="160452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370" name="PlaceHolder 5"/>
          <p:cNvSpPr>
            <a:spLocks noGrp="1"/>
          </p:cNvSpPr>
          <p:nvPr>
            <p:ph type="body"/>
          </p:nvPr>
        </p:nvSpPr>
        <p:spPr>
          <a:xfrm>
            <a:off x="457200" y="368208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371" name="PlaceHolder 6"/>
          <p:cNvSpPr>
            <a:spLocks noGrp="1"/>
          </p:cNvSpPr>
          <p:nvPr>
            <p:ph type="body"/>
          </p:nvPr>
        </p:nvSpPr>
        <p:spPr>
          <a:xfrm>
            <a:off x="1815120" y="3682080"/>
            <a:ext cx="1292760" cy="1896840"/>
          </a:xfrm>
          <a:prstGeom prst="rect">
            <a:avLst/>
          </a:prstGeom>
        </p:spPr>
        <p:txBody>
          <a:bodyPr lIns="0" tIns="0" rIns="0" bIns="0">
            <a:normAutofit fontScale="45000"/>
          </a:bodyPr>
          <a:lstStyle/>
          <a:p>
            <a:endParaRPr lang="tr-TR" sz="3200" b="0" strike="noStrike" spc="-1">
              <a:latin typeface="Arial"/>
            </a:endParaRPr>
          </a:p>
        </p:txBody>
      </p:sp>
      <p:sp>
        <p:nvSpPr>
          <p:cNvPr id="372" name="PlaceHolder 7"/>
          <p:cNvSpPr>
            <a:spLocks noGrp="1"/>
          </p:cNvSpPr>
          <p:nvPr>
            <p:ph type="body"/>
          </p:nvPr>
        </p:nvSpPr>
        <p:spPr>
          <a:xfrm>
            <a:off x="3172680" y="3682080"/>
            <a:ext cx="1292760" cy="1896840"/>
          </a:xfrm>
          <a:prstGeom prst="rect">
            <a:avLst/>
          </a:prstGeom>
        </p:spPr>
        <p:txBody>
          <a:bodyPr lIns="0" tIns="0" rIns="0" bIns="0">
            <a:normAutofit fontScale="45000"/>
          </a:bodyPr>
          <a:lstStyle/>
          <a:p>
            <a:endParaRPr lang="tr-TR" sz="3200" b="0" strike="noStrike" spc="-1">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1"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82" name="PlaceHolder 2"/>
          <p:cNvSpPr>
            <a:spLocks noGrp="1"/>
          </p:cNvSpPr>
          <p:nvPr>
            <p:ph type="subTitle"/>
          </p:nvPr>
        </p:nvSpPr>
        <p:spPr>
          <a:xfrm>
            <a:off x="457200" y="1604520"/>
            <a:ext cx="4015440" cy="397692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3"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endParaRPr lang="tr-TR" sz="4400" b="0" strike="noStrike" spc="-1">
              <a:latin typeface="Arial"/>
            </a:endParaRPr>
          </a:p>
        </p:txBody>
      </p:sp>
      <p:sp>
        <p:nvSpPr>
          <p:cNvPr id="384"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4.png"/><Relationship Id="rId2" Type="http://schemas.openxmlformats.org/officeDocument/2006/relationships/slideLayout" Target="../slideLayouts/slideLayout38.xml"/><Relationship Id="rId16"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4.png"/><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4.png"/><Relationship Id="rId2" Type="http://schemas.openxmlformats.org/officeDocument/2006/relationships/slideLayout" Target="../slideLayouts/slideLayout62.xml"/><Relationship Id="rId16" Type="http://schemas.openxmlformats.org/officeDocument/2006/relationships/image" Target="../media/image3.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6" Type="http://schemas.openxmlformats.org/officeDocument/2006/relationships/image" Target="../media/image7.jpe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image" Target="../media/image6.png"/><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 name="Picture 14"/>
          <p:cNvPicPr/>
          <p:nvPr/>
        </p:nvPicPr>
        <p:blipFill>
          <a:blip r:embed="rId14"/>
          <a:stretch/>
        </p:blipFill>
        <p:spPr>
          <a:xfrm>
            <a:off x="4364640" y="6265800"/>
            <a:ext cx="413280" cy="271440"/>
          </a:xfrm>
          <a:prstGeom prst="rect">
            <a:avLst/>
          </a:prstGeom>
          <a:ln>
            <a:noFill/>
          </a:ln>
        </p:spPr>
      </p:pic>
      <p:grpSp>
        <p:nvGrpSpPr>
          <p:cNvPr id="13" name="Group 1"/>
          <p:cNvGrpSpPr/>
          <p:nvPr/>
        </p:nvGrpSpPr>
        <p:grpSpPr>
          <a:xfrm>
            <a:off x="0" y="1541520"/>
            <a:ext cx="9143640" cy="174960"/>
            <a:chOff x="0" y="1541520"/>
            <a:chExt cx="9143640" cy="174960"/>
          </a:xfrm>
        </p:grpSpPr>
        <p:sp>
          <p:nvSpPr>
            <p:cNvPr id="2" name="Line 2"/>
            <p:cNvSpPr/>
            <p:nvPr/>
          </p:nvSpPr>
          <p:spPr>
            <a:xfrm>
              <a:off x="7920" y="1622880"/>
              <a:ext cx="9135720" cy="37440"/>
            </a:xfrm>
            <a:prstGeom prst="line">
              <a:avLst/>
            </a:prstGeom>
            <a:ln w="3240">
              <a:solidFill>
                <a:srgbClr val="4372AF"/>
              </a:solidFill>
              <a:miter/>
            </a:ln>
          </p:spPr>
          <p:style>
            <a:lnRef idx="0">
              <a:scrgbClr r="0" g="0" b="0"/>
            </a:lnRef>
            <a:fillRef idx="0">
              <a:scrgbClr r="0" g="0" b="0"/>
            </a:fillRef>
            <a:effectRef idx="0">
              <a:scrgbClr r="0" g="0" b="0"/>
            </a:effectRef>
            <a:fontRef idx="minor"/>
          </p:style>
        </p:sp>
        <p:sp>
          <p:nvSpPr>
            <p:cNvPr id="3" name="CustomShape 3"/>
            <p:cNvSpPr/>
            <p:nvPr/>
          </p:nvSpPr>
          <p:spPr>
            <a:xfrm>
              <a:off x="0" y="1541520"/>
              <a:ext cx="2266200" cy="174960"/>
            </a:xfrm>
            <a:prstGeom prst="rect">
              <a:avLst/>
            </a:prstGeom>
            <a:solidFill>
              <a:srgbClr val="00449D"/>
            </a:solidFill>
            <a:ln w="12600">
              <a:noFill/>
            </a:ln>
          </p:spPr>
          <p:style>
            <a:lnRef idx="0">
              <a:scrgbClr r="0" g="0" b="0"/>
            </a:lnRef>
            <a:fillRef idx="0">
              <a:scrgbClr r="0" g="0" b="0"/>
            </a:fillRef>
            <a:effectRef idx="0">
              <a:scrgbClr r="0" g="0" b="0"/>
            </a:effectRef>
            <a:fontRef idx="minor"/>
          </p:style>
        </p:sp>
      </p:grpSp>
      <p:grpSp>
        <p:nvGrpSpPr>
          <p:cNvPr id="4" name="Group 4"/>
          <p:cNvGrpSpPr/>
          <p:nvPr/>
        </p:nvGrpSpPr>
        <p:grpSpPr>
          <a:xfrm>
            <a:off x="0" y="5950800"/>
            <a:ext cx="9144000" cy="175320"/>
            <a:chOff x="0" y="5950800"/>
            <a:chExt cx="9144000" cy="175320"/>
          </a:xfrm>
        </p:grpSpPr>
        <p:sp>
          <p:nvSpPr>
            <p:cNvPr id="5" name="Line 5"/>
            <p:cNvSpPr/>
            <p:nvPr/>
          </p:nvSpPr>
          <p:spPr>
            <a:xfrm flipH="1" flipV="1">
              <a:off x="0" y="6040080"/>
              <a:ext cx="9144000" cy="30240"/>
            </a:xfrm>
            <a:prstGeom prst="line">
              <a:avLst/>
            </a:prstGeom>
            <a:ln w="3240">
              <a:solidFill>
                <a:srgbClr val="B5D782"/>
              </a:solidFill>
              <a:round/>
            </a:ln>
          </p:spPr>
          <p:style>
            <a:lnRef idx="0">
              <a:scrgbClr r="0" g="0" b="0"/>
            </a:lnRef>
            <a:fillRef idx="0">
              <a:scrgbClr r="0" g="0" b="0"/>
            </a:fillRef>
            <a:effectRef idx="0">
              <a:scrgbClr r="0" g="0" b="0"/>
            </a:effectRef>
            <a:fontRef idx="minor"/>
          </p:style>
        </p:sp>
        <p:sp>
          <p:nvSpPr>
            <p:cNvPr id="6" name="CustomShape 6"/>
            <p:cNvSpPr/>
            <p:nvPr/>
          </p:nvSpPr>
          <p:spPr>
            <a:xfrm rot="10800000">
              <a:off x="7165800" y="5950800"/>
              <a:ext cx="1978200" cy="175320"/>
            </a:xfrm>
            <a:prstGeom prst="rect">
              <a:avLst/>
            </a:prstGeom>
            <a:solidFill>
              <a:srgbClr val="8DC540"/>
            </a:solidFill>
            <a:ln w="25560">
              <a:noFill/>
            </a:ln>
          </p:spPr>
          <p:style>
            <a:lnRef idx="0">
              <a:scrgbClr r="0" g="0" b="0"/>
            </a:lnRef>
            <a:fillRef idx="0">
              <a:scrgbClr r="0" g="0" b="0"/>
            </a:fillRef>
            <a:effectRef idx="0">
              <a:scrgbClr r="0" g="0" b="0"/>
            </a:effectRef>
            <a:fontRef idx="minor"/>
          </p:style>
        </p:sp>
      </p:grpSp>
      <p:pic>
        <p:nvPicPr>
          <p:cNvPr id="7" name="Picture 8"/>
          <p:cNvPicPr/>
          <p:nvPr/>
        </p:nvPicPr>
        <p:blipFill>
          <a:blip r:embed="rId15"/>
          <a:stretch/>
        </p:blipFill>
        <p:spPr>
          <a:xfrm>
            <a:off x="2405880" y="115920"/>
            <a:ext cx="4343400" cy="1381680"/>
          </a:xfrm>
          <a:prstGeom prst="rect">
            <a:avLst/>
          </a:prstGeom>
          <a:ln>
            <a:noFill/>
          </a:ln>
        </p:spPr>
      </p:pic>
      <p:pic>
        <p:nvPicPr>
          <p:cNvPr id="8" name="Picture 10"/>
          <p:cNvPicPr/>
          <p:nvPr/>
        </p:nvPicPr>
        <p:blipFill>
          <a:blip r:embed="rId16"/>
          <a:stretch/>
        </p:blipFill>
        <p:spPr>
          <a:xfrm>
            <a:off x="445320" y="6116400"/>
            <a:ext cx="538560" cy="538560"/>
          </a:xfrm>
          <a:prstGeom prst="rect">
            <a:avLst/>
          </a:prstGeom>
          <a:ln>
            <a:noFill/>
          </a:ln>
        </p:spPr>
      </p:pic>
      <p:pic>
        <p:nvPicPr>
          <p:cNvPr id="9" name="Picture 12"/>
          <p:cNvPicPr/>
          <p:nvPr/>
        </p:nvPicPr>
        <p:blipFill>
          <a:blip r:embed="rId17"/>
          <a:stretch/>
        </p:blipFill>
        <p:spPr>
          <a:xfrm>
            <a:off x="7362720" y="6112080"/>
            <a:ext cx="1312200" cy="567360"/>
          </a:xfrm>
          <a:prstGeom prst="rect">
            <a:avLst/>
          </a:prstGeom>
          <a:ln>
            <a:noFill/>
          </a:ln>
        </p:spPr>
      </p:pic>
      <p:sp>
        <p:nvSpPr>
          <p:cNvPr id="10" name="PlaceHolder 7"/>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tr-TR" sz="4400" b="0" strike="noStrike" spc="-1">
                <a:latin typeface="Arial"/>
              </a:rPr>
              <a:t>Ana başlık metnini düzenlemek için tıklayın</a:t>
            </a:r>
          </a:p>
        </p:txBody>
      </p:sp>
      <p:sp>
        <p:nvSpPr>
          <p:cNvPr id="11" name="PlaceHolder 8"/>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8" name="Picture 14"/>
          <p:cNvPicPr/>
          <p:nvPr/>
        </p:nvPicPr>
        <p:blipFill>
          <a:blip r:embed="rId14"/>
          <a:stretch/>
        </p:blipFill>
        <p:spPr>
          <a:xfrm>
            <a:off x="4364640" y="6265800"/>
            <a:ext cx="413280" cy="271440"/>
          </a:xfrm>
          <a:prstGeom prst="rect">
            <a:avLst/>
          </a:prstGeom>
          <a:ln>
            <a:noFill/>
          </a:ln>
        </p:spPr>
      </p:pic>
      <p:grpSp>
        <p:nvGrpSpPr>
          <p:cNvPr id="49" name="Group 1"/>
          <p:cNvGrpSpPr/>
          <p:nvPr/>
        </p:nvGrpSpPr>
        <p:grpSpPr>
          <a:xfrm>
            <a:off x="0" y="1541520"/>
            <a:ext cx="9143640" cy="174960"/>
            <a:chOff x="0" y="1541520"/>
            <a:chExt cx="9143640" cy="174960"/>
          </a:xfrm>
        </p:grpSpPr>
        <p:sp>
          <p:nvSpPr>
            <p:cNvPr id="50" name="Line 2"/>
            <p:cNvSpPr/>
            <p:nvPr/>
          </p:nvSpPr>
          <p:spPr>
            <a:xfrm>
              <a:off x="7920" y="1622880"/>
              <a:ext cx="9135720" cy="37440"/>
            </a:xfrm>
            <a:prstGeom prst="line">
              <a:avLst/>
            </a:prstGeom>
            <a:ln w="3240">
              <a:solidFill>
                <a:srgbClr val="4372AF"/>
              </a:solidFill>
              <a:miter/>
            </a:ln>
          </p:spPr>
          <p:style>
            <a:lnRef idx="0">
              <a:scrgbClr r="0" g="0" b="0"/>
            </a:lnRef>
            <a:fillRef idx="0">
              <a:scrgbClr r="0" g="0" b="0"/>
            </a:fillRef>
            <a:effectRef idx="0">
              <a:scrgbClr r="0" g="0" b="0"/>
            </a:effectRef>
            <a:fontRef idx="minor"/>
          </p:style>
        </p:sp>
        <p:sp>
          <p:nvSpPr>
            <p:cNvPr id="51" name="CustomShape 3"/>
            <p:cNvSpPr/>
            <p:nvPr/>
          </p:nvSpPr>
          <p:spPr>
            <a:xfrm>
              <a:off x="0" y="1541520"/>
              <a:ext cx="2266200" cy="174960"/>
            </a:xfrm>
            <a:prstGeom prst="rect">
              <a:avLst/>
            </a:prstGeom>
            <a:solidFill>
              <a:srgbClr val="00449D"/>
            </a:solidFill>
            <a:ln w="12600">
              <a:noFill/>
            </a:ln>
          </p:spPr>
          <p:style>
            <a:lnRef idx="0">
              <a:scrgbClr r="0" g="0" b="0"/>
            </a:lnRef>
            <a:fillRef idx="0">
              <a:scrgbClr r="0" g="0" b="0"/>
            </a:fillRef>
            <a:effectRef idx="0">
              <a:scrgbClr r="0" g="0" b="0"/>
            </a:effectRef>
            <a:fontRef idx="minor"/>
          </p:style>
        </p:sp>
      </p:grpSp>
      <p:grpSp>
        <p:nvGrpSpPr>
          <p:cNvPr id="52" name="Group 4"/>
          <p:cNvGrpSpPr/>
          <p:nvPr/>
        </p:nvGrpSpPr>
        <p:grpSpPr>
          <a:xfrm>
            <a:off x="0" y="5950800"/>
            <a:ext cx="9144000" cy="175320"/>
            <a:chOff x="0" y="5950800"/>
            <a:chExt cx="9144000" cy="175320"/>
          </a:xfrm>
        </p:grpSpPr>
        <p:sp>
          <p:nvSpPr>
            <p:cNvPr id="53" name="Line 5"/>
            <p:cNvSpPr/>
            <p:nvPr/>
          </p:nvSpPr>
          <p:spPr>
            <a:xfrm flipH="1" flipV="1">
              <a:off x="0" y="6040080"/>
              <a:ext cx="9144000" cy="30240"/>
            </a:xfrm>
            <a:prstGeom prst="line">
              <a:avLst/>
            </a:prstGeom>
            <a:ln w="3240">
              <a:solidFill>
                <a:srgbClr val="B5D782"/>
              </a:solidFill>
              <a:round/>
            </a:ln>
          </p:spPr>
          <p:style>
            <a:lnRef idx="0">
              <a:scrgbClr r="0" g="0" b="0"/>
            </a:lnRef>
            <a:fillRef idx="0">
              <a:scrgbClr r="0" g="0" b="0"/>
            </a:fillRef>
            <a:effectRef idx="0">
              <a:scrgbClr r="0" g="0" b="0"/>
            </a:effectRef>
            <a:fontRef idx="minor"/>
          </p:style>
        </p:sp>
        <p:sp>
          <p:nvSpPr>
            <p:cNvPr id="54" name="CustomShape 6"/>
            <p:cNvSpPr/>
            <p:nvPr/>
          </p:nvSpPr>
          <p:spPr>
            <a:xfrm rot="10800000">
              <a:off x="7165800" y="5950800"/>
              <a:ext cx="1978200" cy="175320"/>
            </a:xfrm>
            <a:prstGeom prst="rect">
              <a:avLst/>
            </a:prstGeom>
            <a:solidFill>
              <a:srgbClr val="8DC540"/>
            </a:solidFill>
            <a:ln w="25560">
              <a:noFill/>
            </a:ln>
          </p:spPr>
          <p:style>
            <a:lnRef idx="0">
              <a:scrgbClr r="0" g="0" b="0"/>
            </a:lnRef>
            <a:fillRef idx="0">
              <a:scrgbClr r="0" g="0" b="0"/>
            </a:fillRef>
            <a:effectRef idx="0">
              <a:scrgbClr r="0" g="0" b="0"/>
            </a:effectRef>
            <a:fontRef idx="minor"/>
          </p:style>
        </p:sp>
      </p:grpSp>
      <p:pic>
        <p:nvPicPr>
          <p:cNvPr id="55" name="Picture 8"/>
          <p:cNvPicPr/>
          <p:nvPr/>
        </p:nvPicPr>
        <p:blipFill>
          <a:blip r:embed="rId15"/>
          <a:stretch/>
        </p:blipFill>
        <p:spPr>
          <a:xfrm>
            <a:off x="2405880" y="115920"/>
            <a:ext cx="4343400" cy="1381680"/>
          </a:xfrm>
          <a:prstGeom prst="rect">
            <a:avLst/>
          </a:prstGeom>
          <a:ln>
            <a:noFill/>
          </a:ln>
        </p:spPr>
      </p:pic>
      <p:pic>
        <p:nvPicPr>
          <p:cNvPr id="56" name="Picture 10"/>
          <p:cNvPicPr/>
          <p:nvPr/>
        </p:nvPicPr>
        <p:blipFill>
          <a:blip r:embed="rId16"/>
          <a:stretch/>
        </p:blipFill>
        <p:spPr>
          <a:xfrm>
            <a:off x="445320" y="6116400"/>
            <a:ext cx="538560" cy="538560"/>
          </a:xfrm>
          <a:prstGeom prst="rect">
            <a:avLst/>
          </a:prstGeom>
          <a:ln>
            <a:noFill/>
          </a:ln>
        </p:spPr>
      </p:pic>
      <p:pic>
        <p:nvPicPr>
          <p:cNvPr id="57" name="Picture 12"/>
          <p:cNvPicPr/>
          <p:nvPr/>
        </p:nvPicPr>
        <p:blipFill>
          <a:blip r:embed="rId17"/>
          <a:stretch/>
        </p:blipFill>
        <p:spPr>
          <a:xfrm>
            <a:off x="7362720" y="6112080"/>
            <a:ext cx="1312200" cy="567360"/>
          </a:xfrm>
          <a:prstGeom prst="rect">
            <a:avLst/>
          </a:prstGeom>
          <a:ln>
            <a:noFill/>
          </a:ln>
        </p:spPr>
      </p:pic>
      <p:sp>
        <p:nvSpPr>
          <p:cNvPr id="58" name="PlaceHolder 7"/>
          <p:cNvSpPr>
            <a:spLocks noGrp="1"/>
          </p:cNvSpPr>
          <p:nvPr>
            <p:ph type="title"/>
          </p:nvPr>
        </p:nvSpPr>
        <p:spPr>
          <a:xfrm>
            <a:off x="457200" y="273600"/>
            <a:ext cx="8228880" cy="1144440"/>
          </a:xfrm>
          <a:prstGeom prst="rect">
            <a:avLst/>
          </a:prstGeom>
        </p:spPr>
        <p:txBody>
          <a:bodyPr lIns="0" tIns="0" rIns="0" bIns="0" anchor="ctr">
            <a:noAutofit/>
          </a:bodyPr>
          <a:lstStyle/>
          <a:p>
            <a:pPr algn="ctr"/>
            <a:r>
              <a:rPr lang="tr-TR" sz="4400" b="0" strike="noStrike" spc="-1">
                <a:latin typeface="Arial"/>
              </a:rPr>
              <a:t>Ana başlık metnini düzenlemek için tıklayın</a:t>
            </a:r>
          </a:p>
        </p:txBody>
      </p:sp>
      <p:sp>
        <p:nvSpPr>
          <p:cNvPr id="59" name="PlaceHolder 8"/>
          <p:cNvSpPr>
            <a:spLocks noGrp="1"/>
          </p:cNvSpPr>
          <p:nvPr>
            <p:ph type="body"/>
          </p:nvPr>
        </p:nvSpPr>
        <p:spPr>
          <a:xfrm>
            <a:off x="457200" y="1604520"/>
            <a:ext cx="4015440" cy="3976920"/>
          </a:xfrm>
          <a:prstGeom prst="rect">
            <a:avLst/>
          </a:prstGeom>
        </p:spPr>
        <p:txBody>
          <a:bodyPr lIns="0" tIns="0" rIns="0" bIns="0">
            <a:normAutofit fontScale="45000"/>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
        <p:nvSpPr>
          <p:cNvPr id="60" name="PlaceHolder 9"/>
          <p:cNvSpPr>
            <a:spLocks noGrp="1"/>
          </p:cNvSpPr>
          <p:nvPr>
            <p:ph type="body"/>
          </p:nvPr>
        </p:nvSpPr>
        <p:spPr>
          <a:xfrm>
            <a:off x="4674240" y="1604520"/>
            <a:ext cx="4015440" cy="3976920"/>
          </a:xfrm>
          <a:prstGeom prst="rect">
            <a:avLst/>
          </a:prstGeom>
        </p:spPr>
        <p:txBody>
          <a:bodyPr lIns="0" tIns="0" rIns="0" bIns="0">
            <a:normAutofit fontScale="45000"/>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7" name="Picture 14"/>
          <p:cNvPicPr/>
          <p:nvPr/>
        </p:nvPicPr>
        <p:blipFill>
          <a:blip r:embed="rId14"/>
          <a:stretch/>
        </p:blipFill>
        <p:spPr>
          <a:xfrm>
            <a:off x="4364640" y="6265800"/>
            <a:ext cx="413280" cy="271440"/>
          </a:xfrm>
          <a:prstGeom prst="rect">
            <a:avLst/>
          </a:prstGeom>
          <a:ln>
            <a:noFill/>
          </a:ln>
        </p:spPr>
      </p:pic>
      <p:grpSp>
        <p:nvGrpSpPr>
          <p:cNvPr id="98" name="Group 1"/>
          <p:cNvGrpSpPr/>
          <p:nvPr/>
        </p:nvGrpSpPr>
        <p:grpSpPr>
          <a:xfrm>
            <a:off x="0" y="1541520"/>
            <a:ext cx="9143640" cy="174960"/>
            <a:chOff x="0" y="1541520"/>
            <a:chExt cx="9143640" cy="174960"/>
          </a:xfrm>
        </p:grpSpPr>
        <p:sp>
          <p:nvSpPr>
            <p:cNvPr id="99" name="Line 2"/>
            <p:cNvSpPr/>
            <p:nvPr/>
          </p:nvSpPr>
          <p:spPr>
            <a:xfrm>
              <a:off x="7920" y="1622880"/>
              <a:ext cx="9135720" cy="37440"/>
            </a:xfrm>
            <a:prstGeom prst="line">
              <a:avLst/>
            </a:prstGeom>
            <a:ln w="3240">
              <a:solidFill>
                <a:srgbClr val="4372AF"/>
              </a:solidFill>
              <a:miter/>
            </a:ln>
          </p:spPr>
          <p:style>
            <a:lnRef idx="0">
              <a:scrgbClr r="0" g="0" b="0"/>
            </a:lnRef>
            <a:fillRef idx="0">
              <a:scrgbClr r="0" g="0" b="0"/>
            </a:fillRef>
            <a:effectRef idx="0">
              <a:scrgbClr r="0" g="0" b="0"/>
            </a:effectRef>
            <a:fontRef idx="minor"/>
          </p:style>
        </p:sp>
        <p:sp>
          <p:nvSpPr>
            <p:cNvPr id="100" name="CustomShape 3"/>
            <p:cNvSpPr/>
            <p:nvPr/>
          </p:nvSpPr>
          <p:spPr>
            <a:xfrm>
              <a:off x="0" y="1541520"/>
              <a:ext cx="2266200" cy="174960"/>
            </a:xfrm>
            <a:prstGeom prst="rect">
              <a:avLst/>
            </a:prstGeom>
            <a:solidFill>
              <a:srgbClr val="00449D"/>
            </a:solidFill>
            <a:ln w="12600">
              <a:noFill/>
            </a:ln>
          </p:spPr>
          <p:style>
            <a:lnRef idx="0">
              <a:scrgbClr r="0" g="0" b="0"/>
            </a:lnRef>
            <a:fillRef idx="0">
              <a:scrgbClr r="0" g="0" b="0"/>
            </a:fillRef>
            <a:effectRef idx="0">
              <a:scrgbClr r="0" g="0" b="0"/>
            </a:effectRef>
            <a:fontRef idx="minor"/>
          </p:style>
        </p:sp>
      </p:grpSp>
      <p:grpSp>
        <p:nvGrpSpPr>
          <p:cNvPr id="101" name="Group 4"/>
          <p:cNvGrpSpPr/>
          <p:nvPr/>
        </p:nvGrpSpPr>
        <p:grpSpPr>
          <a:xfrm>
            <a:off x="0" y="5950800"/>
            <a:ext cx="9144000" cy="175320"/>
            <a:chOff x="0" y="5950800"/>
            <a:chExt cx="9144000" cy="175320"/>
          </a:xfrm>
        </p:grpSpPr>
        <p:sp>
          <p:nvSpPr>
            <p:cNvPr id="102" name="Line 5"/>
            <p:cNvSpPr/>
            <p:nvPr/>
          </p:nvSpPr>
          <p:spPr>
            <a:xfrm flipH="1" flipV="1">
              <a:off x="0" y="6040080"/>
              <a:ext cx="9144000" cy="30240"/>
            </a:xfrm>
            <a:prstGeom prst="line">
              <a:avLst/>
            </a:prstGeom>
            <a:ln w="3240">
              <a:solidFill>
                <a:srgbClr val="B5D782"/>
              </a:solidFill>
              <a:round/>
            </a:ln>
          </p:spPr>
          <p:style>
            <a:lnRef idx="0">
              <a:scrgbClr r="0" g="0" b="0"/>
            </a:lnRef>
            <a:fillRef idx="0">
              <a:scrgbClr r="0" g="0" b="0"/>
            </a:fillRef>
            <a:effectRef idx="0">
              <a:scrgbClr r="0" g="0" b="0"/>
            </a:effectRef>
            <a:fontRef idx="minor"/>
          </p:style>
        </p:sp>
        <p:sp>
          <p:nvSpPr>
            <p:cNvPr id="103" name="CustomShape 6"/>
            <p:cNvSpPr/>
            <p:nvPr/>
          </p:nvSpPr>
          <p:spPr>
            <a:xfrm rot="10800000">
              <a:off x="7165800" y="5950800"/>
              <a:ext cx="1978200" cy="175320"/>
            </a:xfrm>
            <a:prstGeom prst="rect">
              <a:avLst/>
            </a:prstGeom>
            <a:solidFill>
              <a:srgbClr val="8DC540"/>
            </a:solidFill>
            <a:ln w="25560">
              <a:noFill/>
            </a:ln>
          </p:spPr>
          <p:style>
            <a:lnRef idx="0">
              <a:scrgbClr r="0" g="0" b="0"/>
            </a:lnRef>
            <a:fillRef idx="0">
              <a:scrgbClr r="0" g="0" b="0"/>
            </a:fillRef>
            <a:effectRef idx="0">
              <a:scrgbClr r="0" g="0" b="0"/>
            </a:effectRef>
            <a:fontRef idx="minor"/>
          </p:style>
        </p:sp>
      </p:grpSp>
      <p:pic>
        <p:nvPicPr>
          <p:cNvPr id="104" name="Picture 8"/>
          <p:cNvPicPr/>
          <p:nvPr/>
        </p:nvPicPr>
        <p:blipFill>
          <a:blip r:embed="rId15"/>
          <a:stretch/>
        </p:blipFill>
        <p:spPr>
          <a:xfrm>
            <a:off x="2405880" y="115920"/>
            <a:ext cx="4343400" cy="1381680"/>
          </a:xfrm>
          <a:prstGeom prst="rect">
            <a:avLst/>
          </a:prstGeom>
          <a:ln>
            <a:noFill/>
          </a:ln>
        </p:spPr>
      </p:pic>
      <p:pic>
        <p:nvPicPr>
          <p:cNvPr id="105" name="Picture 10"/>
          <p:cNvPicPr/>
          <p:nvPr/>
        </p:nvPicPr>
        <p:blipFill>
          <a:blip r:embed="rId16"/>
          <a:stretch/>
        </p:blipFill>
        <p:spPr>
          <a:xfrm>
            <a:off x="445320" y="6116400"/>
            <a:ext cx="538560" cy="538560"/>
          </a:xfrm>
          <a:prstGeom prst="rect">
            <a:avLst/>
          </a:prstGeom>
          <a:ln>
            <a:noFill/>
          </a:ln>
        </p:spPr>
      </p:pic>
      <p:pic>
        <p:nvPicPr>
          <p:cNvPr id="106" name="Picture 12"/>
          <p:cNvPicPr/>
          <p:nvPr/>
        </p:nvPicPr>
        <p:blipFill>
          <a:blip r:embed="rId17"/>
          <a:stretch/>
        </p:blipFill>
        <p:spPr>
          <a:xfrm>
            <a:off x="7362720" y="6112080"/>
            <a:ext cx="1312200" cy="567360"/>
          </a:xfrm>
          <a:prstGeom prst="rect">
            <a:avLst/>
          </a:prstGeom>
          <a:ln>
            <a:noFill/>
          </a:ln>
        </p:spPr>
      </p:pic>
      <p:sp>
        <p:nvSpPr>
          <p:cNvPr id="107" name="PlaceHolder 7"/>
          <p:cNvSpPr>
            <a:spLocks noGrp="1"/>
          </p:cNvSpPr>
          <p:nvPr>
            <p:ph type="title"/>
          </p:nvPr>
        </p:nvSpPr>
        <p:spPr>
          <a:xfrm>
            <a:off x="457200" y="273600"/>
            <a:ext cx="8228880" cy="1144440"/>
          </a:xfrm>
          <a:prstGeom prst="rect">
            <a:avLst/>
          </a:prstGeom>
        </p:spPr>
        <p:txBody>
          <a:bodyPr lIns="0" tIns="0" rIns="0" bIns="0" anchor="ctr">
            <a:noAutofit/>
          </a:bodyPr>
          <a:lstStyle/>
          <a:p>
            <a:pPr algn="ctr"/>
            <a:r>
              <a:rPr lang="tr-TR" sz="4400" b="0" strike="noStrike" spc="-1">
                <a:latin typeface="Arial"/>
              </a:rPr>
              <a:t>Ana başlık metnini düzenlemek için tıklayın</a:t>
            </a:r>
          </a:p>
        </p:txBody>
      </p:sp>
      <p:sp>
        <p:nvSpPr>
          <p:cNvPr id="108" name="PlaceHolder 8"/>
          <p:cNvSpPr>
            <a:spLocks noGrp="1"/>
          </p:cNvSpPr>
          <p:nvPr>
            <p:ph type="body"/>
          </p:nvPr>
        </p:nvSpPr>
        <p:spPr>
          <a:xfrm>
            <a:off x="457200" y="1604520"/>
            <a:ext cx="4015440" cy="3976920"/>
          </a:xfrm>
          <a:prstGeom prst="rect">
            <a:avLst/>
          </a:prstGeom>
        </p:spPr>
        <p:txBody>
          <a:bodyPr lIns="0" tIns="0" rIns="0" bIns="0">
            <a:normAutofit fontScale="45000"/>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
        <p:nvSpPr>
          <p:cNvPr id="109" name="PlaceHolder 9"/>
          <p:cNvSpPr>
            <a:spLocks noGrp="1"/>
          </p:cNvSpPr>
          <p:nvPr>
            <p:ph type="body"/>
          </p:nvPr>
        </p:nvSpPr>
        <p:spPr>
          <a:xfrm>
            <a:off x="4674240" y="1604520"/>
            <a:ext cx="4015440" cy="3976920"/>
          </a:xfrm>
          <a:prstGeom prst="rect">
            <a:avLst/>
          </a:prstGeom>
        </p:spPr>
        <p:txBody>
          <a:bodyPr lIns="0" tIns="0" rIns="0" bIns="0">
            <a:normAutofit fontScale="45000"/>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6" name="Picture 14"/>
          <p:cNvPicPr/>
          <p:nvPr/>
        </p:nvPicPr>
        <p:blipFill>
          <a:blip r:embed="rId14"/>
          <a:stretch/>
        </p:blipFill>
        <p:spPr>
          <a:xfrm>
            <a:off x="4364640" y="6265800"/>
            <a:ext cx="413280" cy="271440"/>
          </a:xfrm>
          <a:prstGeom prst="rect">
            <a:avLst/>
          </a:prstGeom>
          <a:ln>
            <a:noFill/>
          </a:ln>
        </p:spPr>
      </p:pic>
      <p:grpSp>
        <p:nvGrpSpPr>
          <p:cNvPr id="147" name="Group 1"/>
          <p:cNvGrpSpPr/>
          <p:nvPr/>
        </p:nvGrpSpPr>
        <p:grpSpPr>
          <a:xfrm>
            <a:off x="0" y="1541520"/>
            <a:ext cx="9143640" cy="174960"/>
            <a:chOff x="0" y="1541520"/>
            <a:chExt cx="9143640" cy="174960"/>
          </a:xfrm>
        </p:grpSpPr>
        <p:sp>
          <p:nvSpPr>
            <p:cNvPr id="148" name="Line 2"/>
            <p:cNvSpPr/>
            <p:nvPr/>
          </p:nvSpPr>
          <p:spPr>
            <a:xfrm>
              <a:off x="7920" y="1622880"/>
              <a:ext cx="9135720" cy="37440"/>
            </a:xfrm>
            <a:prstGeom prst="line">
              <a:avLst/>
            </a:prstGeom>
            <a:ln w="3240">
              <a:solidFill>
                <a:srgbClr val="4372AF"/>
              </a:solidFill>
              <a:miter/>
            </a:ln>
          </p:spPr>
          <p:style>
            <a:lnRef idx="0">
              <a:scrgbClr r="0" g="0" b="0"/>
            </a:lnRef>
            <a:fillRef idx="0">
              <a:scrgbClr r="0" g="0" b="0"/>
            </a:fillRef>
            <a:effectRef idx="0">
              <a:scrgbClr r="0" g="0" b="0"/>
            </a:effectRef>
            <a:fontRef idx="minor"/>
          </p:style>
        </p:sp>
        <p:sp>
          <p:nvSpPr>
            <p:cNvPr id="149" name="CustomShape 3"/>
            <p:cNvSpPr/>
            <p:nvPr/>
          </p:nvSpPr>
          <p:spPr>
            <a:xfrm>
              <a:off x="0" y="1541520"/>
              <a:ext cx="2266200" cy="174960"/>
            </a:xfrm>
            <a:prstGeom prst="rect">
              <a:avLst/>
            </a:prstGeom>
            <a:solidFill>
              <a:srgbClr val="00449D"/>
            </a:solidFill>
            <a:ln w="12600">
              <a:noFill/>
            </a:ln>
          </p:spPr>
          <p:style>
            <a:lnRef idx="0">
              <a:scrgbClr r="0" g="0" b="0"/>
            </a:lnRef>
            <a:fillRef idx="0">
              <a:scrgbClr r="0" g="0" b="0"/>
            </a:fillRef>
            <a:effectRef idx="0">
              <a:scrgbClr r="0" g="0" b="0"/>
            </a:effectRef>
            <a:fontRef idx="minor"/>
          </p:style>
        </p:sp>
      </p:grpSp>
      <p:grpSp>
        <p:nvGrpSpPr>
          <p:cNvPr id="150" name="Group 4"/>
          <p:cNvGrpSpPr/>
          <p:nvPr/>
        </p:nvGrpSpPr>
        <p:grpSpPr>
          <a:xfrm>
            <a:off x="0" y="5950800"/>
            <a:ext cx="9144000" cy="175320"/>
            <a:chOff x="0" y="5950800"/>
            <a:chExt cx="9144000" cy="175320"/>
          </a:xfrm>
        </p:grpSpPr>
        <p:sp>
          <p:nvSpPr>
            <p:cNvPr id="151" name="Line 5"/>
            <p:cNvSpPr/>
            <p:nvPr/>
          </p:nvSpPr>
          <p:spPr>
            <a:xfrm flipH="1" flipV="1">
              <a:off x="0" y="6040080"/>
              <a:ext cx="9144000" cy="30240"/>
            </a:xfrm>
            <a:prstGeom prst="line">
              <a:avLst/>
            </a:prstGeom>
            <a:ln w="3240">
              <a:solidFill>
                <a:srgbClr val="B5D782"/>
              </a:solidFill>
              <a:round/>
            </a:ln>
          </p:spPr>
          <p:style>
            <a:lnRef idx="0">
              <a:scrgbClr r="0" g="0" b="0"/>
            </a:lnRef>
            <a:fillRef idx="0">
              <a:scrgbClr r="0" g="0" b="0"/>
            </a:fillRef>
            <a:effectRef idx="0">
              <a:scrgbClr r="0" g="0" b="0"/>
            </a:effectRef>
            <a:fontRef idx="minor"/>
          </p:style>
        </p:sp>
        <p:sp>
          <p:nvSpPr>
            <p:cNvPr id="152" name="CustomShape 6"/>
            <p:cNvSpPr/>
            <p:nvPr/>
          </p:nvSpPr>
          <p:spPr>
            <a:xfrm rot="10800000">
              <a:off x="7165800" y="5950800"/>
              <a:ext cx="1978200" cy="175320"/>
            </a:xfrm>
            <a:prstGeom prst="rect">
              <a:avLst/>
            </a:prstGeom>
            <a:solidFill>
              <a:srgbClr val="8DC540"/>
            </a:solidFill>
            <a:ln w="25560">
              <a:noFill/>
            </a:ln>
          </p:spPr>
          <p:style>
            <a:lnRef idx="0">
              <a:scrgbClr r="0" g="0" b="0"/>
            </a:lnRef>
            <a:fillRef idx="0">
              <a:scrgbClr r="0" g="0" b="0"/>
            </a:fillRef>
            <a:effectRef idx="0">
              <a:scrgbClr r="0" g="0" b="0"/>
            </a:effectRef>
            <a:fontRef idx="minor"/>
          </p:style>
        </p:sp>
      </p:grpSp>
      <p:pic>
        <p:nvPicPr>
          <p:cNvPr id="153" name="Picture 8"/>
          <p:cNvPicPr/>
          <p:nvPr/>
        </p:nvPicPr>
        <p:blipFill>
          <a:blip r:embed="rId15"/>
          <a:stretch/>
        </p:blipFill>
        <p:spPr>
          <a:xfrm>
            <a:off x="2405880" y="115920"/>
            <a:ext cx="4343400" cy="1381680"/>
          </a:xfrm>
          <a:prstGeom prst="rect">
            <a:avLst/>
          </a:prstGeom>
          <a:ln>
            <a:noFill/>
          </a:ln>
        </p:spPr>
      </p:pic>
      <p:pic>
        <p:nvPicPr>
          <p:cNvPr id="154" name="Picture 10"/>
          <p:cNvPicPr/>
          <p:nvPr/>
        </p:nvPicPr>
        <p:blipFill>
          <a:blip r:embed="rId16"/>
          <a:stretch/>
        </p:blipFill>
        <p:spPr>
          <a:xfrm>
            <a:off x="445320" y="6116400"/>
            <a:ext cx="538560" cy="538560"/>
          </a:xfrm>
          <a:prstGeom prst="rect">
            <a:avLst/>
          </a:prstGeom>
          <a:ln>
            <a:noFill/>
          </a:ln>
        </p:spPr>
      </p:pic>
      <p:pic>
        <p:nvPicPr>
          <p:cNvPr id="155" name="Picture 12"/>
          <p:cNvPicPr/>
          <p:nvPr/>
        </p:nvPicPr>
        <p:blipFill>
          <a:blip r:embed="rId17"/>
          <a:stretch/>
        </p:blipFill>
        <p:spPr>
          <a:xfrm>
            <a:off x="7362720" y="6112080"/>
            <a:ext cx="1312200" cy="567360"/>
          </a:xfrm>
          <a:prstGeom prst="rect">
            <a:avLst/>
          </a:prstGeom>
          <a:ln>
            <a:noFill/>
          </a:ln>
        </p:spPr>
      </p:pic>
      <p:sp>
        <p:nvSpPr>
          <p:cNvPr id="156" name="PlaceHolder 7"/>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tr-TR" sz="4400" b="0" strike="noStrike" spc="-1">
                <a:latin typeface="Arial"/>
              </a:rPr>
              <a:t>Ana başlık metnini düzenlemek için tıklayın</a:t>
            </a:r>
          </a:p>
        </p:txBody>
      </p:sp>
      <p:sp>
        <p:nvSpPr>
          <p:cNvPr id="157" name="PlaceHolder 8"/>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4" name="Picture 14"/>
          <p:cNvPicPr/>
          <p:nvPr/>
        </p:nvPicPr>
        <p:blipFill>
          <a:blip r:embed="rId14"/>
          <a:stretch/>
        </p:blipFill>
        <p:spPr>
          <a:xfrm>
            <a:off x="4364640" y="6265800"/>
            <a:ext cx="413280" cy="271440"/>
          </a:xfrm>
          <a:prstGeom prst="rect">
            <a:avLst/>
          </a:prstGeom>
          <a:ln>
            <a:noFill/>
          </a:ln>
        </p:spPr>
      </p:pic>
      <p:grpSp>
        <p:nvGrpSpPr>
          <p:cNvPr id="195" name="Group 1"/>
          <p:cNvGrpSpPr/>
          <p:nvPr/>
        </p:nvGrpSpPr>
        <p:grpSpPr>
          <a:xfrm>
            <a:off x="0" y="1541520"/>
            <a:ext cx="9143640" cy="174960"/>
            <a:chOff x="0" y="1541520"/>
            <a:chExt cx="9143640" cy="174960"/>
          </a:xfrm>
        </p:grpSpPr>
        <p:sp>
          <p:nvSpPr>
            <p:cNvPr id="196" name="Line 2"/>
            <p:cNvSpPr/>
            <p:nvPr/>
          </p:nvSpPr>
          <p:spPr>
            <a:xfrm>
              <a:off x="7920" y="1622880"/>
              <a:ext cx="9135720" cy="37440"/>
            </a:xfrm>
            <a:prstGeom prst="line">
              <a:avLst/>
            </a:prstGeom>
            <a:ln w="3240">
              <a:solidFill>
                <a:srgbClr val="4372AF"/>
              </a:solidFill>
              <a:miter/>
            </a:ln>
          </p:spPr>
          <p:style>
            <a:lnRef idx="0">
              <a:scrgbClr r="0" g="0" b="0"/>
            </a:lnRef>
            <a:fillRef idx="0">
              <a:scrgbClr r="0" g="0" b="0"/>
            </a:fillRef>
            <a:effectRef idx="0">
              <a:scrgbClr r="0" g="0" b="0"/>
            </a:effectRef>
            <a:fontRef idx="minor"/>
          </p:style>
        </p:sp>
        <p:sp>
          <p:nvSpPr>
            <p:cNvPr id="197" name="CustomShape 3"/>
            <p:cNvSpPr/>
            <p:nvPr/>
          </p:nvSpPr>
          <p:spPr>
            <a:xfrm>
              <a:off x="0" y="1541520"/>
              <a:ext cx="2266200" cy="174960"/>
            </a:xfrm>
            <a:prstGeom prst="rect">
              <a:avLst/>
            </a:prstGeom>
            <a:solidFill>
              <a:srgbClr val="00449D"/>
            </a:solidFill>
            <a:ln w="12600">
              <a:noFill/>
            </a:ln>
          </p:spPr>
          <p:style>
            <a:lnRef idx="0">
              <a:scrgbClr r="0" g="0" b="0"/>
            </a:lnRef>
            <a:fillRef idx="0">
              <a:scrgbClr r="0" g="0" b="0"/>
            </a:fillRef>
            <a:effectRef idx="0">
              <a:scrgbClr r="0" g="0" b="0"/>
            </a:effectRef>
            <a:fontRef idx="minor"/>
          </p:style>
        </p:sp>
      </p:grpSp>
      <p:grpSp>
        <p:nvGrpSpPr>
          <p:cNvPr id="198" name="Group 4"/>
          <p:cNvGrpSpPr/>
          <p:nvPr/>
        </p:nvGrpSpPr>
        <p:grpSpPr>
          <a:xfrm>
            <a:off x="0" y="5950800"/>
            <a:ext cx="9144000" cy="175320"/>
            <a:chOff x="0" y="5950800"/>
            <a:chExt cx="9144000" cy="175320"/>
          </a:xfrm>
        </p:grpSpPr>
        <p:sp>
          <p:nvSpPr>
            <p:cNvPr id="199" name="Line 5"/>
            <p:cNvSpPr/>
            <p:nvPr/>
          </p:nvSpPr>
          <p:spPr>
            <a:xfrm flipH="1" flipV="1">
              <a:off x="0" y="6040080"/>
              <a:ext cx="9144000" cy="30240"/>
            </a:xfrm>
            <a:prstGeom prst="line">
              <a:avLst/>
            </a:prstGeom>
            <a:ln w="3240">
              <a:solidFill>
                <a:srgbClr val="B5D782"/>
              </a:solidFill>
              <a:round/>
            </a:ln>
          </p:spPr>
          <p:style>
            <a:lnRef idx="0">
              <a:scrgbClr r="0" g="0" b="0"/>
            </a:lnRef>
            <a:fillRef idx="0">
              <a:scrgbClr r="0" g="0" b="0"/>
            </a:fillRef>
            <a:effectRef idx="0">
              <a:scrgbClr r="0" g="0" b="0"/>
            </a:effectRef>
            <a:fontRef idx="minor"/>
          </p:style>
        </p:sp>
        <p:sp>
          <p:nvSpPr>
            <p:cNvPr id="200" name="CustomShape 6"/>
            <p:cNvSpPr/>
            <p:nvPr/>
          </p:nvSpPr>
          <p:spPr>
            <a:xfrm rot="10800000">
              <a:off x="7165800" y="5950800"/>
              <a:ext cx="1978200" cy="175320"/>
            </a:xfrm>
            <a:prstGeom prst="rect">
              <a:avLst/>
            </a:prstGeom>
            <a:solidFill>
              <a:srgbClr val="8DC540"/>
            </a:solidFill>
            <a:ln w="25560">
              <a:noFill/>
            </a:ln>
          </p:spPr>
          <p:style>
            <a:lnRef idx="0">
              <a:scrgbClr r="0" g="0" b="0"/>
            </a:lnRef>
            <a:fillRef idx="0">
              <a:scrgbClr r="0" g="0" b="0"/>
            </a:fillRef>
            <a:effectRef idx="0">
              <a:scrgbClr r="0" g="0" b="0"/>
            </a:effectRef>
            <a:fontRef idx="minor"/>
          </p:style>
        </p:sp>
      </p:grpSp>
      <p:pic>
        <p:nvPicPr>
          <p:cNvPr id="201" name="Picture 8"/>
          <p:cNvPicPr/>
          <p:nvPr/>
        </p:nvPicPr>
        <p:blipFill>
          <a:blip r:embed="rId15"/>
          <a:stretch/>
        </p:blipFill>
        <p:spPr>
          <a:xfrm>
            <a:off x="2405880" y="115920"/>
            <a:ext cx="4343400" cy="1381680"/>
          </a:xfrm>
          <a:prstGeom prst="rect">
            <a:avLst/>
          </a:prstGeom>
          <a:ln>
            <a:noFill/>
          </a:ln>
        </p:spPr>
      </p:pic>
      <p:pic>
        <p:nvPicPr>
          <p:cNvPr id="202" name="Picture 10"/>
          <p:cNvPicPr/>
          <p:nvPr/>
        </p:nvPicPr>
        <p:blipFill>
          <a:blip r:embed="rId16"/>
          <a:stretch/>
        </p:blipFill>
        <p:spPr>
          <a:xfrm>
            <a:off x="445320" y="6116400"/>
            <a:ext cx="538560" cy="538560"/>
          </a:xfrm>
          <a:prstGeom prst="rect">
            <a:avLst/>
          </a:prstGeom>
          <a:ln>
            <a:noFill/>
          </a:ln>
        </p:spPr>
      </p:pic>
      <p:pic>
        <p:nvPicPr>
          <p:cNvPr id="203" name="Picture 12"/>
          <p:cNvPicPr/>
          <p:nvPr/>
        </p:nvPicPr>
        <p:blipFill>
          <a:blip r:embed="rId17"/>
          <a:stretch/>
        </p:blipFill>
        <p:spPr>
          <a:xfrm>
            <a:off x="7362720" y="6112080"/>
            <a:ext cx="1312200" cy="567360"/>
          </a:xfrm>
          <a:prstGeom prst="rect">
            <a:avLst/>
          </a:prstGeom>
          <a:ln>
            <a:noFill/>
          </a:ln>
        </p:spPr>
      </p:pic>
      <p:sp>
        <p:nvSpPr>
          <p:cNvPr id="204" name="PlaceHolder 7"/>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tr-TR" sz="4400" b="0" strike="noStrike" spc="-1">
                <a:latin typeface="Arial"/>
              </a:rPr>
              <a:t>Ana başlık metnini düzenlemek için tıklayın</a:t>
            </a:r>
          </a:p>
        </p:txBody>
      </p:sp>
      <p:sp>
        <p:nvSpPr>
          <p:cNvPr id="205" name="PlaceHolder 8"/>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2" name="Picture 14"/>
          <p:cNvPicPr/>
          <p:nvPr/>
        </p:nvPicPr>
        <p:blipFill>
          <a:blip r:embed="rId14"/>
          <a:stretch/>
        </p:blipFill>
        <p:spPr>
          <a:xfrm>
            <a:off x="4364640" y="6265800"/>
            <a:ext cx="413280" cy="271440"/>
          </a:xfrm>
          <a:prstGeom prst="rect">
            <a:avLst/>
          </a:prstGeom>
          <a:ln>
            <a:noFill/>
          </a:ln>
        </p:spPr>
      </p:pic>
      <p:grpSp>
        <p:nvGrpSpPr>
          <p:cNvPr id="243" name="Group 1"/>
          <p:cNvGrpSpPr/>
          <p:nvPr/>
        </p:nvGrpSpPr>
        <p:grpSpPr>
          <a:xfrm>
            <a:off x="0" y="1541520"/>
            <a:ext cx="9143640" cy="174960"/>
            <a:chOff x="0" y="1541520"/>
            <a:chExt cx="9143640" cy="174960"/>
          </a:xfrm>
        </p:grpSpPr>
        <p:sp>
          <p:nvSpPr>
            <p:cNvPr id="244" name="Line 2"/>
            <p:cNvSpPr/>
            <p:nvPr/>
          </p:nvSpPr>
          <p:spPr>
            <a:xfrm>
              <a:off x="7920" y="1622880"/>
              <a:ext cx="9135720" cy="37440"/>
            </a:xfrm>
            <a:prstGeom prst="line">
              <a:avLst/>
            </a:prstGeom>
            <a:ln w="3240">
              <a:solidFill>
                <a:srgbClr val="4372AF"/>
              </a:solidFill>
              <a:miter/>
            </a:ln>
          </p:spPr>
          <p:style>
            <a:lnRef idx="0">
              <a:scrgbClr r="0" g="0" b="0"/>
            </a:lnRef>
            <a:fillRef idx="0">
              <a:scrgbClr r="0" g="0" b="0"/>
            </a:fillRef>
            <a:effectRef idx="0">
              <a:scrgbClr r="0" g="0" b="0"/>
            </a:effectRef>
            <a:fontRef idx="minor"/>
          </p:style>
        </p:sp>
        <p:sp>
          <p:nvSpPr>
            <p:cNvPr id="245" name="CustomShape 3"/>
            <p:cNvSpPr/>
            <p:nvPr/>
          </p:nvSpPr>
          <p:spPr>
            <a:xfrm>
              <a:off x="0" y="1541520"/>
              <a:ext cx="2266200" cy="174960"/>
            </a:xfrm>
            <a:prstGeom prst="rect">
              <a:avLst/>
            </a:prstGeom>
            <a:solidFill>
              <a:srgbClr val="00449D"/>
            </a:solidFill>
            <a:ln w="12600">
              <a:noFill/>
            </a:ln>
          </p:spPr>
          <p:style>
            <a:lnRef idx="0">
              <a:scrgbClr r="0" g="0" b="0"/>
            </a:lnRef>
            <a:fillRef idx="0">
              <a:scrgbClr r="0" g="0" b="0"/>
            </a:fillRef>
            <a:effectRef idx="0">
              <a:scrgbClr r="0" g="0" b="0"/>
            </a:effectRef>
            <a:fontRef idx="minor"/>
          </p:style>
        </p:sp>
      </p:grpSp>
      <p:grpSp>
        <p:nvGrpSpPr>
          <p:cNvPr id="246" name="Group 4"/>
          <p:cNvGrpSpPr/>
          <p:nvPr/>
        </p:nvGrpSpPr>
        <p:grpSpPr>
          <a:xfrm>
            <a:off x="0" y="5950800"/>
            <a:ext cx="9144000" cy="175320"/>
            <a:chOff x="0" y="5950800"/>
            <a:chExt cx="9144000" cy="175320"/>
          </a:xfrm>
        </p:grpSpPr>
        <p:sp>
          <p:nvSpPr>
            <p:cNvPr id="247" name="Line 5"/>
            <p:cNvSpPr/>
            <p:nvPr/>
          </p:nvSpPr>
          <p:spPr>
            <a:xfrm flipH="1" flipV="1">
              <a:off x="0" y="6040080"/>
              <a:ext cx="9144000" cy="30240"/>
            </a:xfrm>
            <a:prstGeom prst="line">
              <a:avLst/>
            </a:prstGeom>
            <a:ln w="3240">
              <a:solidFill>
                <a:srgbClr val="B5D782"/>
              </a:solidFill>
              <a:round/>
            </a:ln>
          </p:spPr>
          <p:style>
            <a:lnRef idx="0">
              <a:scrgbClr r="0" g="0" b="0"/>
            </a:lnRef>
            <a:fillRef idx="0">
              <a:scrgbClr r="0" g="0" b="0"/>
            </a:fillRef>
            <a:effectRef idx="0">
              <a:scrgbClr r="0" g="0" b="0"/>
            </a:effectRef>
            <a:fontRef idx="minor"/>
          </p:style>
        </p:sp>
        <p:sp>
          <p:nvSpPr>
            <p:cNvPr id="248" name="CustomShape 6"/>
            <p:cNvSpPr/>
            <p:nvPr/>
          </p:nvSpPr>
          <p:spPr>
            <a:xfrm rot="10800000">
              <a:off x="7165800" y="5950800"/>
              <a:ext cx="1978200" cy="175320"/>
            </a:xfrm>
            <a:prstGeom prst="rect">
              <a:avLst/>
            </a:prstGeom>
            <a:solidFill>
              <a:srgbClr val="8DC540"/>
            </a:solidFill>
            <a:ln w="25560">
              <a:noFill/>
            </a:ln>
          </p:spPr>
          <p:style>
            <a:lnRef idx="0">
              <a:scrgbClr r="0" g="0" b="0"/>
            </a:lnRef>
            <a:fillRef idx="0">
              <a:scrgbClr r="0" g="0" b="0"/>
            </a:fillRef>
            <a:effectRef idx="0">
              <a:scrgbClr r="0" g="0" b="0"/>
            </a:effectRef>
            <a:fontRef idx="minor"/>
          </p:style>
        </p:sp>
      </p:grpSp>
      <p:pic>
        <p:nvPicPr>
          <p:cNvPr id="249" name="Picture 8"/>
          <p:cNvPicPr/>
          <p:nvPr/>
        </p:nvPicPr>
        <p:blipFill>
          <a:blip r:embed="rId15"/>
          <a:stretch/>
        </p:blipFill>
        <p:spPr>
          <a:xfrm>
            <a:off x="2405880" y="115920"/>
            <a:ext cx="4343400" cy="1381680"/>
          </a:xfrm>
          <a:prstGeom prst="rect">
            <a:avLst/>
          </a:prstGeom>
          <a:ln>
            <a:noFill/>
          </a:ln>
        </p:spPr>
      </p:pic>
      <p:pic>
        <p:nvPicPr>
          <p:cNvPr id="250" name="Picture 10"/>
          <p:cNvPicPr/>
          <p:nvPr/>
        </p:nvPicPr>
        <p:blipFill>
          <a:blip r:embed="rId16"/>
          <a:stretch/>
        </p:blipFill>
        <p:spPr>
          <a:xfrm>
            <a:off x="445320" y="6116400"/>
            <a:ext cx="538560" cy="538560"/>
          </a:xfrm>
          <a:prstGeom prst="rect">
            <a:avLst/>
          </a:prstGeom>
          <a:ln>
            <a:noFill/>
          </a:ln>
        </p:spPr>
      </p:pic>
      <p:pic>
        <p:nvPicPr>
          <p:cNvPr id="251" name="Picture 12"/>
          <p:cNvPicPr/>
          <p:nvPr/>
        </p:nvPicPr>
        <p:blipFill>
          <a:blip r:embed="rId17"/>
          <a:stretch/>
        </p:blipFill>
        <p:spPr>
          <a:xfrm>
            <a:off x="7362720" y="6112080"/>
            <a:ext cx="1312200" cy="567360"/>
          </a:xfrm>
          <a:prstGeom prst="rect">
            <a:avLst/>
          </a:prstGeom>
          <a:ln>
            <a:noFill/>
          </a:ln>
        </p:spPr>
      </p:pic>
      <p:sp>
        <p:nvSpPr>
          <p:cNvPr id="252" name="PlaceHolder 7"/>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tr-TR" sz="4400" b="0" strike="noStrike" spc="-1">
                <a:latin typeface="Arial"/>
              </a:rPr>
              <a:t>Ana başlık metnini düzenlemek için tıklayın</a:t>
            </a:r>
          </a:p>
        </p:txBody>
      </p:sp>
      <p:sp>
        <p:nvSpPr>
          <p:cNvPr id="253" name="PlaceHolder 8"/>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0" name="TextShape 1"/>
          <p:cNvSpPr txBox="1"/>
          <p:nvPr/>
        </p:nvSpPr>
        <p:spPr>
          <a:xfrm>
            <a:off x="456840" y="272520"/>
            <a:ext cx="3008520" cy="1161360"/>
          </a:xfrm>
          <a:prstGeom prst="rect">
            <a:avLst/>
          </a:prstGeom>
          <a:noFill/>
          <a:ln w="9360">
            <a:noFill/>
          </a:ln>
        </p:spPr>
        <p:txBody>
          <a:bodyPr anchor="b">
            <a:noAutofit/>
          </a:bodyPr>
          <a:lstStyle/>
          <a:p>
            <a:pPr>
              <a:lnSpc>
                <a:spcPct val="100000"/>
              </a:lnSpc>
            </a:pPr>
            <a:r>
              <a:rPr lang="tr-TR" sz="2000" b="1" strike="noStrike" spc="-1">
                <a:solidFill>
                  <a:srgbClr val="000000"/>
                </a:solidFill>
                <a:latin typeface="Times New Roman"/>
              </a:rPr>
              <a:t>Asıl başlık stili için tıklatın</a:t>
            </a:r>
            <a:endParaRPr lang="tr-TR" sz="2000" b="0" strike="noStrike" spc="-1">
              <a:latin typeface="Arial"/>
            </a:endParaRPr>
          </a:p>
        </p:txBody>
      </p:sp>
      <p:sp>
        <p:nvSpPr>
          <p:cNvPr id="291" name="TextShape 2"/>
          <p:cNvSpPr txBox="1"/>
          <p:nvPr/>
        </p:nvSpPr>
        <p:spPr>
          <a:xfrm>
            <a:off x="3574440" y="272520"/>
            <a:ext cx="5111640" cy="5853240"/>
          </a:xfrm>
          <a:prstGeom prst="rect">
            <a:avLst/>
          </a:prstGeom>
          <a:noFill/>
          <a:ln w="9360">
            <a:noFill/>
          </a:ln>
        </p:spPr>
        <p:txBody>
          <a:bodyPr>
            <a:noAutofit/>
          </a:bodyPr>
          <a:lstStyle/>
          <a:p>
            <a:pPr marL="343080" indent="-342720">
              <a:lnSpc>
                <a:spcPct val="100000"/>
              </a:lnSpc>
              <a:spcBef>
                <a:spcPts val="641"/>
              </a:spcBef>
              <a:buClr>
                <a:srgbClr val="000000"/>
              </a:buClr>
              <a:buFont typeface="Symbol" charset="2"/>
              <a:buChar char=""/>
            </a:pPr>
            <a:r>
              <a:rPr lang="tr-TR" sz="3200" b="0" strike="noStrike" spc="-1">
                <a:solidFill>
                  <a:srgbClr val="000000"/>
                </a:solidFill>
                <a:latin typeface="Times New Roman"/>
              </a:rPr>
              <a:t>Asıl metin stillerini düzenlemek için tıklatın</a:t>
            </a:r>
            <a:endParaRPr lang="tr-TR" sz="3200" b="0" strike="noStrike" spc="-1">
              <a:latin typeface="Arial"/>
            </a:endParaRPr>
          </a:p>
          <a:p>
            <a:pPr marL="743040" lvl="1" indent="-285480">
              <a:lnSpc>
                <a:spcPct val="100000"/>
              </a:lnSpc>
              <a:spcBef>
                <a:spcPts val="561"/>
              </a:spcBef>
              <a:buClr>
                <a:srgbClr val="000000"/>
              </a:buClr>
              <a:buFont typeface="Symbol" charset="2"/>
              <a:buChar char=""/>
            </a:pPr>
            <a:r>
              <a:rPr lang="tr-TR" sz="2800" b="0" strike="noStrike" spc="-1">
                <a:solidFill>
                  <a:srgbClr val="000000"/>
                </a:solidFill>
                <a:latin typeface="Times New Roman"/>
              </a:rPr>
              <a:t>İkinci düzey</a:t>
            </a:r>
            <a:endParaRPr lang="tr-TR" sz="2800" b="0" strike="noStrike" spc="-1">
              <a:latin typeface="Arial"/>
            </a:endParaRPr>
          </a:p>
          <a:p>
            <a:pPr marL="1143000" lvl="2" indent="-228240">
              <a:lnSpc>
                <a:spcPct val="100000"/>
              </a:lnSpc>
              <a:spcBef>
                <a:spcPts val="479"/>
              </a:spcBef>
              <a:buClr>
                <a:srgbClr val="000000"/>
              </a:buClr>
              <a:buFont typeface="Symbol" charset="2"/>
              <a:buChar char=""/>
            </a:pPr>
            <a:r>
              <a:rPr lang="tr-TR" sz="2400" b="0" strike="noStrike" spc="-1">
                <a:solidFill>
                  <a:srgbClr val="000000"/>
                </a:solidFill>
                <a:latin typeface="Times New Roman"/>
              </a:rPr>
              <a:t>Üçüncü düzey</a:t>
            </a:r>
            <a:endParaRPr lang="tr-TR" sz="2400" b="0" strike="noStrike" spc="-1">
              <a:latin typeface="Arial"/>
            </a:endParaRPr>
          </a:p>
          <a:p>
            <a:pPr marL="1600200" lvl="3" indent="-228240">
              <a:lnSpc>
                <a:spcPct val="100000"/>
              </a:lnSpc>
              <a:spcBef>
                <a:spcPts val="400"/>
              </a:spcBef>
              <a:buClr>
                <a:srgbClr val="000000"/>
              </a:buClr>
              <a:buFont typeface="Symbol" charset="2"/>
              <a:buChar char=""/>
            </a:pPr>
            <a:r>
              <a:rPr lang="tr-TR" sz="2000" b="0" strike="noStrike" spc="-1">
                <a:solidFill>
                  <a:srgbClr val="000000"/>
                </a:solidFill>
                <a:latin typeface="Times New Roman"/>
              </a:rPr>
              <a:t>Dördüncü düzey</a:t>
            </a:r>
            <a:endParaRPr lang="tr-TR" sz="2000" b="0" strike="noStrike" spc="-1">
              <a:latin typeface="Arial"/>
            </a:endParaRPr>
          </a:p>
          <a:p>
            <a:pPr marL="2057400" lvl="4" indent="-228240">
              <a:lnSpc>
                <a:spcPct val="100000"/>
              </a:lnSpc>
              <a:spcBef>
                <a:spcPts val="400"/>
              </a:spcBef>
              <a:buClr>
                <a:srgbClr val="000000"/>
              </a:buClr>
              <a:buFont typeface="StarSymbol"/>
              <a:buChar char="»"/>
            </a:pPr>
            <a:r>
              <a:rPr lang="tr-TR" sz="2000" b="0" strike="noStrike" spc="-1">
                <a:solidFill>
                  <a:srgbClr val="000000"/>
                </a:solidFill>
                <a:latin typeface="Times New Roman"/>
              </a:rPr>
              <a:t>Beşinci düzey</a:t>
            </a:r>
            <a:endParaRPr lang="tr-TR" sz="2000" b="0" strike="noStrike" spc="-1">
              <a:latin typeface="Arial"/>
            </a:endParaRPr>
          </a:p>
        </p:txBody>
      </p:sp>
      <p:sp>
        <p:nvSpPr>
          <p:cNvPr id="292" name="TextShape 3"/>
          <p:cNvSpPr txBox="1"/>
          <p:nvPr/>
        </p:nvSpPr>
        <p:spPr>
          <a:xfrm>
            <a:off x="456840" y="1434240"/>
            <a:ext cx="3008520" cy="4691880"/>
          </a:xfrm>
          <a:prstGeom prst="rect">
            <a:avLst/>
          </a:prstGeom>
          <a:noFill/>
          <a:ln w="9360">
            <a:noFill/>
          </a:ln>
        </p:spPr>
        <p:txBody>
          <a:bodyPr>
            <a:noAutofit/>
          </a:bodyPr>
          <a:lstStyle/>
          <a:p>
            <a:pPr>
              <a:lnSpc>
                <a:spcPct val="100000"/>
              </a:lnSpc>
              <a:spcBef>
                <a:spcPts val="281"/>
              </a:spcBef>
              <a:tabLst>
                <a:tab pos="0" algn="l"/>
              </a:tabLst>
            </a:pPr>
            <a:r>
              <a:rPr lang="tr-TR" sz="1400" b="0" strike="noStrike" spc="-1">
                <a:solidFill>
                  <a:srgbClr val="000000"/>
                </a:solidFill>
                <a:latin typeface="Times New Roman"/>
              </a:rPr>
              <a:t>Asıl metin stillerini düzenlemek için tıklatın</a:t>
            </a:r>
            <a:endParaRPr lang="tr-TR" sz="1400" b="0" strike="noStrike" spc="-1">
              <a:latin typeface="Arial"/>
            </a:endParaRPr>
          </a:p>
        </p:txBody>
      </p:sp>
      <p:sp>
        <p:nvSpPr>
          <p:cNvPr id="293" name="PlaceHolder 4"/>
          <p:cNvSpPr>
            <a:spLocks noGrp="1"/>
          </p:cNvSpPr>
          <p:nvPr>
            <p:ph type="dt"/>
          </p:nvPr>
        </p:nvSpPr>
        <p:spPr>
          <a:xfrm>
            <a:off x="685800" y="6247800"/>
            <a:ext cx="1905840" cy="458280"/>
          </a:xfrm>
          <a:prstGeom prst="rect">
            <a:avLst/>
          </a:prstGeom>
        </p:spPr>
        <p:txBody>
          <a:bodyPr>
            <a:noAutofit/>
          </a:bodyPr>
          <a:lstStyle/>
          <a:p>
            <a:endParaRPr lang="tr-TR" sz="1800" b="0" strike="noStrike" spc="-1">
              <a:latin typeface="Arial"/>
            </a:endParaRPr>
          </a:p>
        </p:txBody>
      </p:sp>
      <p:sp>
        <p:nvSpPr>
          <p:cNvPr id="294" name="PlaceHolder 5"/>
          <p:cNvSpPr>
            <a:spLocks noGrp="1"/>
          </p:cNvSpPr>
          <p:nvPr>
            <p:ph type="ftr"/>
          </p:nvPr>
        </p:nvSpPr>
        <p:spPr>
          <a:xfrm>
            <a:off x="3123360" y="6247800"/>
            <a:ext cx="2897280" cy="458280"/>
          </a:xfrm>
          <a:prstGeom prst="rect">
            <a:avLst/>
          </a:prstGeom>
        </p:spPr>
        <p:txBody>
          <a:bodyPr>
            <a:noAutofit/>
          </a:bodyPr>
          <a:lstStyle/>
          <a:p>
            <a:endParaRPr lang="tr-TR" sz="1800" b="0" strike="noStrike" spc="-1">
              <a:latin typeface="Arial"/>
            </a:endParaRPr>
          </a:p>
        </p:txBody>
      </p:sp>
      <p:sp>
        <p:nvSpPr>
          <p:cNvPr id="295" name="PlaceHolder 6"/>
          <p:cNvSpPr>
            <a:spLocks noGrp="1"/>
          </p:cNvSpPr>
          <p:nvPr>
            <p:ph type="sldNum"/>
          </p:nvPr>
        </p:nvSpPr>
        <p:spPr>
          <a:xfrm>
            <a:off x="6552000" y="6247800"/>
            <a:ext cx="1906920" cy="458280"/>
          </a:xfrm>
          <a:prstGeom prst="rect">
            <a:avLst/>
          </a:prstGeom>
        </p:spPr>
        <p:txBody>
          <a:bodyPr>
            <a:noAutofit/>
          </a:bodyPr>
          <a:lstStyle/>
          <a:p>
            <a:pPr algn="r">
              <a:lnSpc>
                <a:spcPct val="100000"/>
              </a:lnSpc>
            </a:pPr>
            <a:fld id="{9C917D92-4A8E-471D-9F25-7B1ABF369E1E}" type="slidenum">
              <a:rPr lang="en-US" sz="1400" b="0" strike="noStrike" spc="-1">
                <a:solidFill>
                  <a:srgbClr val="000000"/>
                </a:solidFill>
                <a:latin typeface="Times New Roman"/>
              </a:rPr>
              <a:t>‹#›</a:t>
            </a:fld>
            <a:endParaRPr lang="tr-TR" sz="1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2" name="PlaceHolder 1"/>
          <p:cNvSpPr>
            <a:spLocks noGrp="1"/>
          </p:cNvSpPr>
          <p:nvPr>
            <p:ph type="title"/>
          </p:nvPr>
        </p:nvSpPr>
        <p:spPr>
          <a:xfrm>
            <a:off x="685800" y="608760"/>
            <a:ext cx="7772040" cy="1144080"/>
          </a:xfrm>
          <a:prstGeom prst="rect">
            <a:avLst/>
          </a:prstGeom>
        </p:spPr>
        <p:txBody>
          <a:bodyPr anchor="ctr">
            <a:noAutofit/>
          </a:bodyPr>
          <a:lstStyle/>
          <a:p>
            <a:pPr algn="ctr">
              <a:lnSpc>
                <a:spcPct val="100000"/>
              </a:lnSpc>
            </a:pPr>
            <a:r>
              <a:rPr lang="tr-TR" sz="4400" b="0" strike="noStrike" spc="-1">
                <a:solidFill>
                  <a:srgbClr val="000000"/>
                </a:solidFill>
                <a:latin typeface="Times New Roman"/>
              </a:rPr>
              <a:t>Asıl başlık stili için tıklatın</a:t>
            </a:r>
            <a:endParaRPr lang="en-US" sz="4400" b="0" strike="noStrike" spc="-1">
              <a:solidFill>
                <a:srgbClr val="000000"/>
              </a:solidFill>
              <a:latin typeface="Times New Roman"/>
            </a:endParaRPr>
          </a:p>
        </p:txBody>
      </p:sp>
      <p:sp>
        <p:nvSpPr>
          <p:cNvPr id="333" name="PlaceHolder 2"/>
          <p:cNvSpPr>
            <a:spLocks noGrp="1"/>
          </p:cNvSpPr>
          <p:nvPr>
            <p:ph type="body"/>
          </p:nvPr>
        </p:nvSpPr>
        <p:spPr>
          <a:xfrm>
            <a:off x="685800" y="1980000"/>
            <a:ext cx="7772040" cy="4115880"/>
          </a:xfrm>
          <a:prstGeom prst="rect">
            <a:avLst/>
          </a:prstGeom>
        </p:spPr>
        <p:txBody>
          <a:bodyPr>
            <a:noAutofit/>
          </a:bodyPr>
          <a:lstStyle/>
          <a:p>
            <a:pPr marL="432000" indent="-324000">
              <a:lnSpc>
                <a:spcPct val="100000"/>
              </a:lnSpc>
              <a:spcBef>
                <a:spcPts val="641"/>
              </a:spcBef>
              <a:buClr>
                <a:srgbClr val="000000"/>
              </a:buClr>
              <a:buSzPct val="45000"/>
              <a:buFont typeface="Wingdings" charset="2"/>
              <a:buChar char=""/>
            </a:pPr>
            <a:r>
              <a:rPr lang="tr-TR" sz="3200" b="0" strike="noStrike" spc="-1">
                <a:solidFill>
                  <a:srgbClr val="000000"/>
                </a:solidFill>
                <a:latin typeface="Times New Roman"/>
              </a:rPr>
              <a:t>Asıl metin stillerini düzenlemek için tıklatın</a:t>
            </a:r>
            <a:endParaRPr lang="en-US" sz="3200" b="0" strike="noStrike" spc="-1">
              <a:solidFill>
                <a:srgbClr val="000000"/>
              </a:solidFill>
              <a:latin typeface="Times New Roman"/>
            </a:endParaRPr>
          </a:p>
          <a:p>
            <a:pPr marL="864000" lvl="1" indent="-324000">
              <a:lnSpc>
                <a:spcPct val="100000"/>
              </a:lnSpc>
              <a:spcBef>
                <a:spcPts val="561"/>
              </a:spcBef>
              <a:buClr>
                <a:srgbClr val="000000"/>
              </a:buClr>
              <a:buSzPct val="75000"/>
              <a:buFont typeface="Symbol" charset="2"/>
              <a:buChar char=""/>
            </a:pPr>
            <a:r>
              <a:rPr lang="tr-TR" sz="2800" b="0" strike="noStrike" spc="-1">
                <a:solidFill>
                  <a:srgbClr val="000000"/>
                </a:solidFill>
                <a:latin typeface="Times New Roman"/>
              </a:rPr>
              <a:t>İkinci düzey</a:t>
            </a:r>
            <a:endParaRPr lang="en-US" sz="2800" b="0" strike="noStrike" spc="-1">
              <a:solidFill>
                <a:srgbClr val="000000"/>
              </a:solidFill>
              <a:latin typeface="Times New Roman"/>
            </a:endParaRPr>
          </a:p>
          <a:p>
            <a:pPr marL="1296000" lvl="2" indent="-288000">
              <a:lnSpc>
                <a:spcPct val="100000"/>
              </a:lnSpc>
              <a:spcBef>
                <a:spcPts val="479"/>
              </a:spcBef>
              <a:buClr>
                <a:srgbClr val="000000"/>
              </a:buClr>
              <a:buSzPct val="45000"/>
              <a:buFont typeface="Wingdings" charset="2"/>
              <a:buChar char=""/>
            </a:pPr>
            <a:r>
              <a:rPr lang="tr-TR" sz="2400" b="0" strike="noStrike" spc="-1">
                <a:solidFill>
                  <a:srgbClr val="000000"/>
                </a:solidFill>
                <a:latin typeface="Times New Roman"/>
              </a:rPr>
              <a:t>Üçüncü düzey</a:t>
            </a:r>
            <a:endParaRPr lang="en-US" sz="2400" b="0" strike="noStrike" spc="-1">
              <a:solidFill>
                <a:srgbClr val="000000"/>
              </a:solidFill>
              <a:latin typeface="Times New Roman"/>
            </a:endParaRPr>
          </a:p>
          <a:p>
            <a:pPr marL="1728000" lvl="3" indent="-216000">
              <a:lnSpc>
                <a:spcPct val="100000"/>
              </a:lnSpc>
              <a:spcBef>
                <a:spcPts val="400"/>
              </a:spcBef>
              <a:buClr>
                <a:srgbClr val="000000"/>
              </a:buClr>
              <a:buSzPct val="75000"/>
              <a:buFont typeface="Symbol" charset="2"/>
              <a:buChar char=""/>
            </a:pPr>
            <a:r>
              <a:rPr lang="tr-TR" sz="2000" b="0" strike="noStrike" spc="-1">
                <a:solidFill>
                  <a:srgbClr val="000000"/>
                </a:solidFill>
                <a:latin typeface="Times New Roman"/>
              </a:rPr>
              <a:t>Dördüncü düzey</a:t>
            </a:r>
            <a:endParaRPr lang="en-US" sz="2000" b="0" strike="noStrike" spc="-1">
              <a:solidFill>
                <a:srgbClr val="000000"/>
              </a:solidFill>
              <a:latin typeface="Times New Roman"/>
            </a:endParaRPr>
          </a:p>
          <a:p>
            <a:pPr marL="2160000" lvl="4" indent="-216000">
              <a:lnSpc>
                <a:spcPct val="100000"/>
              </a:lnSpc>
              <a:spcBef>
                <a:spcPts val="400"/>
              </a:spcBef>
              <a:buClr>
                <a:srgbClr val="000000"/>
              </a:buClr>
              <a:buSzPct val="45000"/>
              <a:buFont typeface="Wingdings" charset="2"/>
              <a:buChar char=""/>
            </a:pPr>
            <a:r>
              <a:rPr lang="tr-TR" sz="2000" b="0" strike="noStrike" spc="-1">
                <a:solidFill>
                  <a:srgbClr val="000000"/>
                </a:solidFill>
                <a:latin typeface="Times New Roman"/>
              </a:rPr>
              <a:t>Beşinci düzey</a:t>
            </a:r>
            <a:endParaRPr lang="en-US" sz="2000" b="0" strike="noStrike" spc="-1">
              <a:solidFill>
                <a:srgbClr val="000000"/>
              </a:solidFill>
              <a:latin typeface="Times New Roman"/>
            </a:endParaRPr>
          </a:p>
        </p:txBody>
      </p:sp>
      <p:sp>
        <p:nvSpPr>
          <p:cNvPr id="334" name="PlaceHolder 3"/>
          <p:cNvSpPr>
            <a:spLocks noGrp="1"/>
          </p:cNvSpPr>
          <p:nvPr>
            <p:ph type="dt"/>
          </p:nvPr>
        </p:nvSpPr>
        <p:spPr>
          <a:xfrm>
            <a:off x="685800" y="6247800"/>
            <a:ext cx="1905840" cy="458280"/>
          </a:xfrm>
          <a:prstGeom prst="rect">
            <a:avLst/>
          </a:prstGeom>
        </p:spPr>
        <p:txBody>
          <a:bodyPr>
            <a:noAutofit/>
          </a:bodyPr>
          <a:lstStyle/>
          <a:p>
            <a:endParaRPr lang="tr-TR" sz="2400" b="0" strike="noStrike" spc="-1">
              <a:latin typeface="Times New Roman"/>
            </a:endParaRPr>
          </a:p>
        </p:txBody>
      </p:sp>
      <p:sp>
        <p:nvSpPr>
          <p:cNvPr id="335" name="PlaceHolder 4"/>
          <p:cNvSpPr>
            <a:spLocks noGrp="1"/>
          </p:cNvSpPr>
          <p:nvPr>
            <p:ph type="ftr"/>
          </p:nvPr>
        </p:nvSpPr>
        <p:spPr>
          <a:xfrm>
            <a:off x="3123360" y="6247800"/>
            <a:ext cx="2897280" cy="458280"/>
          </a:xfrm>
          <a:prstGeom prst="rect">
            <a:avLst/>
          </a:prstGeom>
        </p:spPr>
        <p:txBody>
          <a:bodyPr>
            <a:noAutofit/>
          </a:bodyPr>
          <a:lstStyle/>
          <a:p>
            <a:endParaRPr lang="tr-TR" sz="2400" b="0" strike="noStrike" spc="-1">
              <a:latin typeface="Times New Roman"/>
            </a:endParaRPr>
          </a:p>
        </p:txBody>
      </p:sp>
      <p:sp>
        <p:nvSpPr>
          <p:cNvPr id="336" name="PlaceHolder 5"/>
          <p:cNvSpPr>
            <a:spLocks noGrp="1"/>
          </p:cNvSpPr>
          <p:nvPr>
            <p:ph type="sldNum"/>
          </p:nvPr>
        </p:nvSpPr>
        <p:spPr>
          <a:xfrm>
            <a:off x="6552000" y="6247800"/>
            <a:ext cx="1906920" cy="458280"/>
          </a:xfrm>
          <a:prstGeom prst="rect">
            <a:avLst/>
          </a:prstGeom>
        </p:spPr>
        <p:txBody>
          <a:bodyPr>
            <a:noAutofit/>
          </a:bodyPr>
          <a:lstStyle/>
          <a:p>
            <a:pPr algn="r">
              <a:lnSpc>
                <a:spcPct val="100000"/>
              </a:lnSpc>
            </a:pPr>
            <a:fld id="{854415EB-605C-4EF7-81DA-3E212BEF5025}" type="slidenum">
              <a:rPr lang="en-US" sz="1400" b="0" strike="noStrike" spc="-1">
                <a:solidFill>
                  <a:srgbClr val="000000"/>
                </a:solidFill>
                <a:latin typeface="Times New Roman"/>
              </a:rPr>
              <a:t>‹#›</a:t>
            </a:fld>
            <a:endParaRPr lang="tr-TR"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73" name="Picture 12" descr="yildizlar"/>
          <p:cNvPicPr/>
          <p:nvPr/>
        </p:nvPicPr>
        <p:blipFill>
          <a:blip r:embed="rId14">
            <a:lum contrast="10000"/>
          </a:blip>
          <a:stretch/>
        </p:blipFill>
        <p:spPr>
          <a:xfrm>
            <a:off x="3635640" y="1338840"/>
            <a:ext cx="5110920" cy="5028120"/>
          </a:xfrm>
          <a:prstGeom prst="rect">
            <a:avLst/>
          </a:prstGeom>
          <a:ln w="9360">
            <a:noFill/>
          </a:ln>
        </p:spPr>
      </p:pic>
      <p:pic>
        <p:nvPicPr>
          <p:cNvPr id="374" name="Picture 9"/>
          <p:cNvPicPr/>
          <p:nvPr/>
        </p:nvPicPr>
        <p:blipFill>
          <a:blip r:embed="rId15"/>
          <a:stretch/>
        </p:blipFill>
        <p:spPr>
          <a:xfrm>
            <a:off x="0" y="1471680"/>
            <a:ext cx="9143640" cy="95040"/>
          </a:xfrm>
          <a:prstGeom prst="rect">
            <a:avLst/>
          </a:prstGeom>
          <a:ln w="9360">
            <a:noFill/>
          </a:ln>
        </p:spPr>
      </p:pic>
      <p:pic>
        <p:nvPicPr>
          <p:cNvPr id="375" name="Picture 2"/>
          <p:cNvPicPr/>
          <p:nvPr/>
        </p:nvPicPr>
        <p:blipFill>
          <a:blip r:embed="rId16"/>
          <a:stretch/>
        </p:blipFill>
        <p:spPr>
          <a:xfrm>
            <a:off x="144360" y="0"/>
            <a:ext cx="1029600" cy="1452600"/>
          </a:xfrm>
          <a:prstGeom prst="rect">
            <a:avLst/>
          </a:prstGeom>
          <a:ln w="9360">
            <a:noFill/>
          </a:ln>
        </p:spPr>
      </p:pic>
      <p:sp>
        <p:nvSpPr>
          <p:cNvPr id="376" name="PlaceHolder 1"/>
          <p:cNvSpPr>
            <a:spLocks noGrp="1"/>
          </p:cNvSpPr>
          <p:nvPr>
            <p:ph type="title"/>
          </p:nvPr>
        </p:nvSpPr>
        <p:spPr>
          <a:xfrm>
            <a:off x="1523880" y="139320"/>
            <a:ext cx="7210080" cy="1199160"/>
          </a:xfrm>
          <a:prstGeom prst="rect">
            <a:avLst/>
          </a:prstGeom>
        </p:spPr>
        <p:txBody>
          <a:bodyPr anchor="ctr">
            <a:noAutofit/>
          </a:bodyPr>
          <a:lstStyle/>
          <a:p>
            <a:pPr algn="ctr">
              <a:lnSpc>
                <a:spcPct val="90000"/>
              </a:lnSpc>
            </a:pPr>
            <a:r>
              <a:rPr lang="tr-TR" sz="3670" b="1" strike="noStrike" spc="-1">
                <a:solidFill>
                  <a:srgbClr val="013378"/>
                </a:solidFill>
                <a:latin typeface="Calibri"/>
              </a:rPr>
              <a:t>Asıl başlık stili için tıklatın</a:t>
            </a:r>
            <a:endParaRPr lang="en-US" sz="3670" b="0" strike="noStrike" spc="-1">
              <a:solidFill>
                <a:srgbClr val="000000"/>
              </a:solidFill>
              <a:latin typeface="Times New Roman"/>
            </a:endParaRPr>
          </a:p>
        </p:txBody>
      </p:sp>
      <p:sp>
        <p:nvSpPr>
          <p:cNvPr id="377" name="PlaceHolder 2"/>
          <p:cNvSpPr>
            <a:spLocks noGrp="1"/>
          </p:cNvSpPr>
          <p:nvPr>
            <p:ph type="body"/>
          </p:nvPr>
        </p:nvSpPr>
        <p:spPr>
          <a:xfrm>
            <a:off x="257040" y="1643040"/>
            <a:ext cx="8476920" cy="4533480"/>
          </a:xfrm>
          <a:prstGeom prst="rect">
            <a:avLst/>
          </a:prstGeom>
        </p:spPr>
        <p:txBody>
          <a:bodyPr>
            <a:noAutofit/>
          </a:bodyPr>
          <a:lstStyle/>
          <a:p>
            <a:pPr marL="432000" indent="-324000">
              <a:lnSpc>
                <a:spcPct val="100000"/>
              </a:lnSpc>
              <a:spcBef>
                <a:spcPts val="833"/>
              </a:spcBef>
              <a:buClr>
                <a:srgbClr val="000000"/>
              </a:buClr>
              <a:buSzPct val="45000"/>
              <a:buFont typeface="Wingdings" charset="2"/>
              <a:buChar char=""/>
            </a:pPr>
            <a:r>
              <a:rPr lang="tr-TR" sz="2340" b="0" strike="noStrike" spc="-1">
                <a:solidFill>
                  <a:srgbClr val="000000"/>
                </a:solidFill>
                <a:latin typeface="Calibri"/>
              </a:rPr>
              <a:t>Asıl metin stillerini düzenle</a:t>
            </a:r>
            <a:endParaRPr lang="en-US" sz="2340" b="0" strike="noStrike" spc="-1">
              <a:solidFill>
                <a:srgbClr val="000000"/>
              </a:solidFill>
              <a:latin typeface="Calibri"/>
            </a:endParaRPr>
          </a:p>
          <a:p>
            <a:pPr marL="864000" lvl="1" indent="-324000">
              <a:lnSpc>
                <a:spcPct val="100000"/>
              </a:lnSpc>
              <a:spcBef>
                <a:spcPts val="417"/>
              </a:spcBef>
              <a:buClr>
                <a:srgbClr val="000000"/>
              </a:buClr>
              <a:buSzPct val="75000"/>
              <a:buFont typeface="Symbol" charset="2"/>
              <a:buChar char=""/>
            </a:pPr>
            <a:r>
              <a:rPr lang="tr-TR" sz="2000" b="0" strike="noStrike" spc="-1">
                <a:solidFill>
                  <a:srgbClr val="000000"/>
                </a:solidFill>
                <a:latin typeface="Calibri"/>
              </a:rPr>
              <a:t>İkinci düzey</a:t>
            </a:r>
            <a:endParaRPr lang="en-US" sz="2000" b="0" strike="noStrike" spc="-1">
              <a:solidFill>
                <a:srgbClr val="000000"/>
              </a:solidFill>
              <a:latin typeface="Calibri"/>
            </a:endParaRPr>
          </a:p>
          <a:p>
            <a:pPr marL="1296000" lvl="2" indent="-288000">
              <a:lnSpc>
                <a:spcPct val="100000"/>
              </a:lnSpc>
              <a:spcBef>
                <a:spcPts val="417"/>
              </a:spcBef>
              <a:buClr>
                <a:srgbClr val="000000"/>
              </a:buClr>
              <a:buSzPct val="45000"/>
              <a:buFont typeface="Wingdings" charset="2"/>
              <a:buChar char=""/>
            </a:pPr>
            <a:r>
              <a:rPr lang="tr-TR" sz="1670" b="0" strike="noStrike" spc="-1">
                <a:solidFill>
                  <a:srgbClr val="000000"/>
                </a:solidFill>
                <a:latin typeface="Calibri"/>
              </a:rPr>
              <a:t>Üçüncü düzey</a:t>
            </a:r>
            <a:endParaRPr lang="en-US" sz="1670" b="0" strike="noStrike" spc="-1">
              <a:solidFill>
                <a:srgbClr val="000000"/>
              </a:solidFill>
              <a:latin typeface="Calibri"/>
            </a:endParaRPr>
          </a:p>
          <a:p>
            <a:pPr marL="1728000" lvl="3" indent="-216000">
              <a:lnSpc>
                <a:spcPct val="100000"/>
              </a:lnSpc>
              <a:spcBef>
                <a:spcPts val="417"/>
              </a:spcBef>
              <a:buClr>
                <a:srgbClr val="000000"/>
              </a:buClr>
              <a:buSzPct val="75000"/>
              <a:buFont typeface="Symbol" charset="2"/>
              <a:buChar char=""/>
            </a:pPr>
            <a:r>
              <a:rPr lang="tr-TR" sz="1500" b="0" strike="noStrike" spc="-1">
                <a:solidFill>
                  <a:srgbClr val="000000"/>
                </a:solidFill>
                <a:latin typeface="Calibri"/>
              </a:rPr>
              <a:t>Dördüncü düzey</a:t>
            </a:r>
            <a:endParaRPr lang="en-US" sz="1500" b="0" strike="noStrike" spc="-1">
              <a:solidFill>
                <a:srgbClr val="000000"/>
              </a:solidFill>
              <a:latin typeface="Calibri"/>
            </a:endParaRPr>
          </a:p>
          <a:p>
            <a:pPr marL="2160000" lvl="4" indent="-216000">
              <a:lnSpc>
                <a:spcPct val="100000"/>
              </a:lnSpc>
              <a:spcBef>
                <a:spcPts val="417"/>
              </a:spcBef>
              <a:buClr>
                <a:srgbClr val="000000"/>
              </a:buClr>
              <a:buSzPct val="45000"/>
              <a:buFont typeface="Wingdings" charset="2"/>
              <a:buChar char=""/>
            </a:pPr>
            <a:r>
              <a:rPr lang="tr-TR" sz="1500" b="0" strike="noStrike" spc="-1">
                <a:solidFill>
                  <a:srgbClr val="000000"/>
                </a:solidFill>
                <a:latin typeface="Calibri"/>
              </a:rPr>
              <a:t>Beşinci düzey</a:t>
            </a:r>
            <a:endParaRPr lang="en-US" sz="1500" b="0" strike="noStrike" spc="-1">
              <a:solidFill>
                <a:srgbClr val="000000"/>
              </a:solidFill>
              <a:latin typeface="Calibri"/>
            </a:endParaRPr>
          </a:p>
        </p:txBody>
      </p:sp>
      <p:sp>
        <p:nvSpPr>
          <p:cNvPr id="378" name="PlaceHolder 3"/>
          <p:cNvSpPr>
            <a:spLocks noGrp="1"/>
          </p:cNvSpPr>
          <p:nvPr>
            <p:ph type="sldNum"/>
          </p:nvPr>
        </p:nvSpPr>
        <p:spPr>
          <a:xfrm>
            <a:off x="6457680" y="6355800"/>
            <a:ext cx="2057040" cy="364680"/>
          </a:xfrm>
          <a:prstGeom prst="rect">
            <a:avLst/>
          </a:prstGeom>
        </p:spPr>
        <p:txBody>
          <a:bodyPr anchor="ctr">
            <a:noAutofit/>
          </a:bodyPr>
          <a:lstStyle/>
          <a:p>
            <a:pPr algn="r">
              <a:lnSpc>
                <a:spcPct val="100000"/>
              </a:lnSpc>
            </a:pPr>
            <a:fld id="{FB29FC0A-8114-43FF-BFE0-F8028E021D06}" type="slidenum">
              <a:rPr lang="tr-TR" sz="1000" b="0" strike="noStrike" spc="-1">
                <a:solidFill>
                  <a:srgbClr val="8B8B8B"/>
                </a:solidFill>
                <a:latin typeface="Times New Roman"/>
              </a:rPr>
              <a:t>‹#›</a:t>
            </a:fld>
            <a:endParaRPr lang="tr-TR" sz="1000" b="0" strike="noStrike" spc="-1">
              <a:latin typeface="Times New Roman"/>
            </a:endParaRPr>
          </a:p>
        </p:txBody>
      </p:sp>
      <p:sp>
        <p:nvSpPr>
          <p:cNvPr id="379" name="PlaceHolder 4"/>
          <p:cNvSpPr>
            <a:spLocks noGrp="1"/>
          </p:cNvSpPr>
          <p:nvPr>
            <p:ph type="dt"/>
          </p:nvPr>
        </p:nvSpPr>
        <p:spPr>
          <a:xfrm>
            <a:off x="628560" y="6355800"/>
            <a:ext cx="2057040" cy="364680"/>
          </a:xfrm>
          <a:prstGeom prst="rect">
            <a:avLst/>
          </a:prstGeom>
        </p:spPr>
        <p:txBody>
          <a:bodyPr anchor="ctr">
            <a:noAutofit/>
          </a:bodyPr>
          <a:lstStyle/>
          <a:p>
            <a:pPr>
              <a:lnSpc>
                <a:spcPct val="100000"/>
              </a:lnSpc>
            </a:pPr>
            <a:fld id="{E0D70A81-1C21-42CA-9B86-904CA118AC10}" type="datetime1">
              <a:rPr lang="tr-TR" sz="1000" b="0" strike="noStrike" spc="-1">
                <a:solidFill>
                  <a:srgbClr val="B2B2B2"/>
                </a:solidFill>
                <a:latin typeface="Times New Roman"/>
              </a:rPr>
              <a:t>07.12.2020</a:t>
            </a:fld>
            <a:endParaRPr lang="tr-TR" sz="1000" b="0" strike="noStrike" spc="-1">
              <a:latin typeface="Times New Roman"/>
            </a:endParaRPr>
          </a:p>
        </p:txBody>
      </p:sp>
      <p:sp>
        <p:nvSpPr>
          <p:cNvPr id="380" name="PlaceHolder 5"/>
          <p:cNvSpPr>
            <a:spLocks noGrp="1"/>
          </p:cNvSpPr>
          <p:nvPr>
            <p:ph type="ftr"/>
          </p:nvPr>
        </p:nvSpPr>
        <p:spPr>
          <a:xfrm>
            <a:off x="3029040" y="6355800"/>
            <a:ext cx="3085920" cy="364680"/>
          </a:xfrm>
          <a:prstGeom prst="rect">
            <a:avLst/>
          </a:prstGeom>
        </p:spPr>
        <p:txBody>
          <a:bodyPr anchor="ctr">
            <a:noAutofit/>
          </a:bodyPr>
          <a:lstStyle/>
          <a:p>
            <a:pPr algn="ctr">
              <a:lnSpc>
                <a:spcPct val="100000"/>
              </a:lnSpc>
            </a:pPr>
            <a:r>
              <a:rPr lang="tr-TR" sz="1000" b="0" strike="noStrike" spc="-1">
                <a:solidFill>
                  <a:srgbClr val="B2B2B2"/>
                </a:solidFill>
                <a:latin typeface="Times New Roman"/>
              </a:rPr>
              <a:t>Avrupa Birliği Başkanlığı</a:t>
            </a:r>
            <a:endParaRPr lang="tr-TR"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hyperlink" Target="https://eur-lex.europa.eu/legal-content/EN/TXT/?uri=COM:2018:460:FIN"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hyperlink" Target="https://ec.europa.eu/neighbourhood-enlargement/sites/near/files/pdf/financial_assistance/ipa/2014/236-2014_cir.pdf"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s://ec.europa.eu/neighbourhood-enlargement/sites/near/files/pdf/financial_assistance/ipa/2014/20140502-commission-implementing-reg-on-ipa2_en.pdf" TargetMode="External"/><Relationship Id="rId2" Type="http://schemas.openxmlformats.org/officeDocument/2006/relationships/hyperlink" Target="https://ec.europa.eu/neighbourhood-enlargement/sites/near/files/pdf/financial_assistance/ipa/2014/231-2014_ipa-2-reg.pdf" TargetMode="External"/><Relationship Id="rId1" Type="http://schemas.openxmlformats.org/officeDocument/2006/relationships/slideLayout" Target="../slideLayouts/slideLayout16.xml"/><Relationship Id="rId6" Type="http://schemas.openxmlformats.org/officeDocument/2006/relationships/hyperlink" Target="https://eur-lex.europa.eu/legal-content/EN/TXT/?uri=COM:2018:465:FIN" TargetMode="External"/><Relationship Id="rId5" Type="http://schemas.openxmlformats.org/officeDocument/2006/relationships/hyperlink" Target="https://www.resmigazete.gov.tr/eskiler/2019/10/20191004-28.pdf" TargetMode="External"/><Relationship Id="rId4" Type="http://schemas.openxmlformats.org/officeDocument/2006/relationships/hyperlink" Target="https://ec.europa.eu/neighbourhood-enlargement/sites/near/files/pdf/financial_assistance/ipa/2014/236-2014_cir.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eur-lex.europa.eu/legal-content/EN/TXT/?uri=CELEX:02013R1311-20200417" TargetMode="External"/><Relationship Id="rId2" Type="http://schemas.openxmlformats.org/officeDocument/2006/relationships/hyperlink" Target="https://eur-lex.europa.eu/legal-content/EN/TXT/HTML/?uri=CELEX:12012M/TXT" TargetMode="External"/><Relationship Id="rId1" Type="http://schemas.openxmlformats.org/officeDocument/2006/relationships/slideLayout" Target="../slideLayouts/slideLayout16.xml"/><Relationship Id="rId5" Type="http://schemas.openxmlformats.org/officeDocument/2006/relationships/hyperlink" Target="https://ec.europa.eu/info/sites/info/files/about_the_european_commission/eu_budget/com_2020_443_en_act_part1_v10.pdf" TargetMode="External"/><Relationship Id="rId4" Type="http://schemas.openxmlformats.org/officeDocument/2006/relationships/hyperlink" Target="https://eur-lex.europa.eu/legal-content/en/TXT/?uri=celex:32013Q1220(0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CustomShape 1"/>
          <p:cNvSpPr/>
          <p:nvPr/>
        </p:nvSpPr>
        <p:spPr>
          <a:xfrm>
            <a:off x="685800" y="2047680"/>
            <a:ext cx="7770960" cy="1900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spcBef>
                <a:spcPts val="601"/>
              </a:spcBef>
              <a:spcAft>
                <a:spcPts val="601"/>
              </a:spcAft>
            </a:pPr>
            <a:r>
              <a:rPr lang="en-GB" sz="2800" b="1" strike="noStrike" spc="-1">
                <a:solidFill>
                  <a:srgbClr val="000000"/>
                </a:solidFill>
                <a:latin typeface="Arial"/>
                <a:ea typeface="DejaVu Sans"/>
              </a:rPr>
              <a:t>IPA II (2014-2020) Döneminde Ulaştırma Program Otoritesi ve Nihai Faydalanıcıların Güçlendirilmesi için Teknik Destek </a:t>
            </a:r>
            <a:r>
              <a:t/>
            </a:r>
            <a:br/>
            <a:r>
              <a:rPr lang="en-GB" sz="2000" b="1" strike="noStrike" spc="-1">
                <a:solidFill>
                  <a:srgbClr val="000000"/>
                </a:solidFill>
                <a:latin typeface="Arial"/>
                <a:ea typeface="DejaVu Sans"/>
              </a:rPr>
              <a:t>EuropeAid/139809/IH/SER/TR</a:t>
            </a:r>
            <a:endParaRPr lang="en-GB" sz="2000" b="0" strike="noStrike" spc="-1">
              <a:latin typeface="Arial"/>
            </a:endParaRPr>
          </a:p>
        </p:txBody>
      </p:sp>
      <p:sp>
        <p:nvSpPr>
          <p:cNvPr id="424" name="CustomShape 2"/>
          <p:cNvSpPr/>
          <p:nvPr/>
        </p:nvSpPr>
        <p:spPr>
          <a:xfrm>
            <a:off x="1403640" y="4221000"/>
            <a:ext cx="6399360" cy="100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479"/>
              </a:spcBef>
              <a:tabLst>
                <a:tab pos="0" algn="l"/>
              </a:tabLst>
            </a:pPr>
            <a:r>
              <a:rPr lang="en-GB" sz="2400" b="1" strike="noStrike" spc="-1">
                <a:solidFill>
                  <a:srgbClr val="4F81BD"/>
                </a:solidFill>
                <a:latin typeface="Arial"/>
                <a:ea typeface="DejaVu Sans"/>
              </a:rPr>
              <a:t>Knowledge of EU Financial Aid Legislation</a:t>
            </a:r>
            <a:endParaRPr lang="en-GB" sz="2400" b="0" strike="noStrike" spc="-1">
              <a:latin typeface="Arial"/>
            </a:endParaRPr>
          </a:p>
          <a:p>
            <a:pPr algn="ctr">
              <a:lnSpc>
                <a:spcPct val="100000"/>
              </a:lnSpc>
              <a:spcBef>
                <a:spcPts val="479"/>
              </a:spcBef>
              <a:tabLst>
                <a:tab pos="0" algn="l"/>
              </a:tabLst>
            </a:pPr>
            <a:r>
              <a:rPr lang="en-GB" sz="2400" b="1" strike="noStrike" spc="-1">
                <a:solidFill>
                  <a:srgbClr val="4F81BD"/>
                </a:solidFill>
                <a:latin typeface="Arial"/>
                <a:ea typeface="DejaVu Sans"/>
              </a:rPr>
              <a:t>11.12.2020</a:t>
            </a:r>
            <a:endParaRPr lang="en-GB" sz="2400" b="0" strike="noStrike" spc="-1">
              <a:latin typeface="Arial"/>
            </a:endParaRPr>
          </a:p>
        </p:txBody>
      </p:sp>
      <p:sp>
        <p:nvSpPr>
          <p:cNvPr id="425" name="CustomShape 3"/>
          <p:cNvSpPr/>
          <p:nvPr/>
        </p:nvSpPr>
        <p:spPr>
          <a:xfrm>
            <a:off x="4641120" y="1000080"/>
            <a:ext cx="209160" cy="241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spAutoFit/>
          </a:bodyPr>
          <a:lstStyle/>
          <a:p>
            <a:pPr>
              <a:lnSpc>
                <a:spcPct val="100000"/>
              </a:lnSpc>
              <a:tabLst>
                <a:tab pos="0" algn="l"/>
              </a:tabLst>
            </a:pPr>
            <a:r>
              <a:rPr lang="en-GB" sz="1000" b="0" strike="noStrike" spc="-1">
                <a:solidFill>
                  <a:srgbClr val="000000"/>
                </a:solidFill>
                <a:latin typeface="Calibri"/>
                <a:ea typeface="Calibri"/>
              </a:rPr>
              <a:t> </a:t>
            </a:r>
            <a:endParaRPr lang="en-GB" sz="1000" b="0" strike="noStrike" spc="-1">
              <a:latin typeface="Arial"/>
            </a:endParaRPr>
          </a:p>
        </p:txBody>
      </p:sp>
      <p:sp>
        <p:nvSpPr>
          <p:cNvPr id="426" name="CustomShape 4"/>
          <p:cNvSpPr/>
          <p:nvPr/>
        </p:nvSpPr>
        <p:spPr>
          <a:xfrm>
            <a:off x="174600" y="1623960"/>
            <a:ext cx="9142560" cy="360"/>
          </a:xfrm>
          <a:prstGeom prst="rect">
            <a:avLst/>
          </a:prstGeom>
          <a:noFill/>
          <a:ln>
            <a:noFill/>
          </a:ln>
        </p:spPr>
        <p:style>
          <a:lnRef idx="0">
            <a:scrgbClr r="0" g="0" b="0"/>
          </a:lnRef>
          <a:fillRef idx="0">
            <a:scrgbClr r="0" g="0" b="0"/>
          </a:fillRef>
          <a:effectRef idx="0">
            <a:scrgbClr r="0" g="0" b="0"/>
          </a:effectRef>
          <a:fontRef idx="minor"/>
        </p:style>
      </p:sp>
      <p:sp>
        <p:nvSpPr>
          <p:cNvPr id="427" name="CustomShape 5"/>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0793000F-329E-47FE-830F-16B968457A7A}" type="slidenum">
              <a:rPr lang="en-GB" sz="1000" b="0" strike="noStrike" spc="-1">
                <a:solidFill>
                  <a:srgbClr val="000000"/>
                </a:solidFill>
                <a:latin typeface="Arial"/>
                <a:ea typeface="DejaVu Sans"/>
              </a:rPr>
              <a:t>1</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CustomShape 1"/>
          <p:cNvSpPr/>
          <p:nvPr/>
        </p:nvSpPr>
        <p:spPr>
          <a:xfrm>
            <a:off x="901800" y="1925640"/>
            <a:ext cx="4534920" cy="4240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spcBef>
                <a:spcPts val="479"/>
              </a:spcBef>
              <a:tabLst>
                <a:tab pos="0" algn="l"/>
              </a:tabLst>
            </a:pPr>
            <a:r>
              <a:rPr lang="en-GB" sz="2400" b="0" strike="noStrike" spc="-1" dirty="0">
                <a:latin typeface="Arial"/>
                <a:ea typeface="DejaVu Sans"/>
              </a:rPr>
              <a:t>Flexibility in Programming</a:t>
            </a:r>
            <a:endParaRPr lang="en-GB" sz="2400" b="0" strike="noStrike" spc="-1" dirty="0">
              <a:latin typeface="Arial"/>
            </a:endParaRPr>
          </a:p>
        </p:txBody>
      </p:sp>
      <p:sp>
        <p:nvSpPr>
          <p:cNvPr id="499" name="CustomShape 2"/>
          <p:cNvSpPr/>
          <p:nvPr/>
        </p:nvSpPr>
        <p:spPr>
          <a:xfrm>
            <a:off x="5760" y="2398680"/>
            <a:ext cx="9136800" cy="156820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nSpc>
                <a:spcPct val="100000"/>
              </a:lnSpc>
              <a:buClr>
                <a:srgbClr val="0F5494"/>
              </a:buClr>
              <a:buFont typeface="Arial"/>
              <a:buChar char="•"/>
            </a:pPr>
            <a:r>
              <a:rPr lang="en-GB" sz="2400" b="0" strike="noStrike" spc="-1" dirty="0">
                <a:latin typeface="Arial"/>
                <a:ea typeface="DejaVu Sans"/>
              </a:rPr>
              <a:t>Re-programming at mid-term </a:t>
            </a:r>
            <a:endParaRPr lang="en-GB" sz="2400" b="0" strike="noStrike" spc="-1" dirty="0">
              <a:latin typeface="Arial"/>
            </a:endParaRPr>
          </a:p>
          <a:p>
            <a:pPr marL="285840" indent="-284400">
              <a:lnSpc>
                <a:spcPct val="100000"/>
              </a:lnSpc>
              <a:buClr>
                <a:srgbClr val="0F5494"/>
              </a:buClr>
              <a:buFont typeface="Arial"/>
              <a:buChar char="•"/>
            </a:pPr>
            <a:r>
              <a:rPr lang="en-GB" sz="2400" b="0" strike="noStrike" spc="-1" dirty="0">
                <a:latin typeface="Arial"/>
                <a:ea typeface="DejaVu Sans"/>
              </a:rPr>
              <a:t>Blending of  funds &amp; transfers between  management modes</a:t>
            </a:r>
            <a:endParaRPr lang="en-GB" sz="2400" b="0" strike="noStrike" spc="-1" dirty="0">
              <a:latin typeface="Arial"/>
            </a:endParaRPr>
          </a:p>
          <a:p>
            <a:pPr marL="285840" indent="-284400">
              <a:lnSpc>
                <a:spcPct val="100000"/>
              </a:lnSpc>
              <a:buClr>
                <a:srgbClr val="0F5494"/>
              </a:buClr>
              <a:buFont typeface="Arial"/>
              <a:buChar char="•"/>
            </a:pPr>
            <a:r>
              <a:rPr lang="en-GB" sz="2400" b="0" strike="noStrike" spc="-21" dirty="0">
                <a:latin typeface="Arial"/>
                <a:ea typeface="DejaVu Sans"/>
              </a:rPr>
              <a:t>Programme Reserves (unallocated envelopes) </a:t>
            </a:r>
            <a:r>
              <a:rPr lang="en-GB" sz="2400" b="0" strike="noStrike" spc="-1" dirty="0">
                <a:latin typeface="Arial"/>
                <a:ea typeface="DejaVu Sans"/>
              </a:rPr>
              <a:t>within each programme</a:t>
            </a:r>
            <a:endParaRPr lang="en-GB" sz="2400" b="0" strike="noStrike" spc="-1" dirty="0">
              <a:latin typeface="Arial"/>
            </a:endParaRPr>
          </a:p>
        </p:txBody>
      </p:sp>
      <p:pic>
        <p:nvPicPr>
          <p:cNvPr id="500" name="Picture 2_0" descr="U:\5_Websites\5.7_Web_Teams_Meetings_and_Coordination\2017\Diana All Files\MFF\Presentation\support\slides\flex-tools.png"/>
          <p:cNvPicPr/>
          <p:nvPr/>
        </p:nvPicPr>
        <p:blipFill>
          <a:blip r:embed="rId2"/>
          <a:stretch/>
        </p:blipFill>
        <p:spPr>
          <a:xfrm>
            <a:off x="109800" y="1828080"/>
            <a:ext cx="669240" cy="568800"/>
          </a:xfrm>
          <a:prstGeom prst="rect">
            <a:avLst/>
          </a:prstGeom>
          <a:ln>
            <a:noFill/>
          </a:ln>
        </p:spPr>
      </p:pic>
      <p:pic>
        <p:nvPicPr>
          <p:cNvPr id="501" name="Picture 3_0"/>
          <p:cNvPicPr/>
          <p:nvPr/>
        </p:nvPicPr>
        <p:blipFill>
          <a:blip r:embed="rId3"/>
          <a:stretch/>
        </p:blipFill>
        <p:spPr>
          <a:xfrm>
            <a:off x="91440" y="4005000"/>
            <a:ext cx="700560" cy="700560"/>
          </a:xfrm>
          <a:prstGeom prst="rect">
            <a:avLst/>
          </a:prstGeom>
          <a:ln>
            <a:noFill/>
          </a:ln>
        </p:spPr>
      </p:pic>
      <p:sp>
        <p:nvSpPr>
          <p:cNvPr id="502" name="CustomShape 3"/>
          <p:cNvSpPr/>
          <p:nvPr/>
        </p:nvSpPr>
        <p:spPr>
          <a:xfrm>
            <a:off x="901800" y="4143240"/>
            <a:ext cx="7751160" cy="4240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spcBef>
                <a:spcPts val="479"/>
              </a:spcBef>
              <a:tabLst>
                <a:tab pos="0" algn="l"/>
              </a:tabLst>
            </a:pPr>
            <a:r>
              <a:rPr lang="en-GB" sz="2400" b="0" strike="noStrike" spc="-1" dirty="0">
                <a:latin typeface="Arial"/>
                <a:ea typeface="DejaVu Sans"/>
              </a:rPr>
              <a:t>Sound Financial Management and the Rule of Law</a:t>
            </a:r>
            <a:endParaRPr lang="en-GB" sz="2400" b="0" strike="noStrike" spc="-1" dirty="0">
              <a:latin typeface="Arial"/>
            </a:endParaRPr>
          </a:p>
        </p:txBody>
      </p:sp>
      <p:sp>
        <p:nvSpPr>
          <p:cNvPr id="503" name="CustomShape 4"/>
          <p:cNvSpPr/>
          <p:nvPr/>
        </p:nvSpPr>
        <p:spPr>
          <a:xfrm>
            <a:off x="5760" y="4707000"/>
            <a:ext cx="9245160" cy="11988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nSpc>
                <a:spcPct val="100000"/>
              </a:lnSpc>
              <a:buClr>
                <a:srgbClr val="0F5494"/>
              </a:buClr>
              <a:buFont typeface="Arial"/>
              <a:buChar char="•"/>
            </a:pPr>
            <a:r>
              <a:rPr lang="en-GB" sz="2400" b="0" strike="noStrike" spc="-1" dirty="0">
                <a:latin typeface="Arial"/>
                <a:ea typeface="DejaVu Sans"/>
              </a:rPr>
              <a:t>It will allow:  to suspend, reduce or restrict access to EU funding </a:t>
            </a:r>
            <a:endParaRPr lang="en-GB" sz="2400" b="0" strike="noStrike" spc="-1" dirty="0">
              <a:latin typeface="Arial"/>
            </a:endParaRPr>
          </a:p>
          <a:p>
            <a:pPr marL="285840" indent="-284400">
              <a:lnSpc>
                <a:spcPct val="100000"/>
              </a:lnSpc>
              <a:buClr>
                <a:srgbClr val="0F5494"/>
              </a:buClr>
              <a:buFont typeface="Arial"/>
              <a:buChar char="•"/>
            </a:pPr>
            <a:r>
              <a:rPr lang="en-GB" sz="2400" b="0" strike="noStrike" spc="-1" dirty="0">
                <a:latin typeface="Arial"/>
                <a:ea typeface="DejaVu Sans"/>
              </a:rPr>
              <a:t>It will apply to:  all EU funds implemented in shared management </a:t>
            </a:r>
            <a:endParaRPr lang="en-GB" sz="2400" b="0" strike="noStrike" spc="-1" dirty="0">
              <a:latin typeface="Arial"/>
            </a:endParaRPr>
          </a:p>
          <a:p>
            <a:pPr marL="285840" indent="-284400">
              <a:lnSpc>
                <a:spcPct val="100000"/>
              </a:lnSpc>
              <a:buClr>
                <a:srgbClr val="0F5494"/>
              </a:buClr>
              <a:buFont typeface="Arial"/>
              <a:buChar char="•"/>
            </a:pPr>
            <a:r>
              <a:rPr lang="en-GB" sz="2400" b="0" strike="noStrike" spc="-1" dirty="0">
                <a:latin typeface="Arial"/>
                <a:ea typeface="DejaVu Sans"/>
              </a:rPr>
              <a:t>It would not affect:  the individual beneficiaries of EU funding</a:t>
            </a:r>
            <a:endParaRPr lang="en-GB" sz="2400" b="0" strike="noStrike" spc="-1" dirty="0">
              <a:latin typeface="Arial"/>
            </a:endParaRPr>
          </a:p>
        </p:txBody>
      </p:sp>
      <p:sp>
        <p:nvSpPr>
          <p:cNvPr id="504" name="CustomShape 5"/>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366177DF-B11A-4875-AAE4-12349192F7D0}" type="slidenum">
              <a:rPr lang="en-GB" sz="1000" b="0" strike="noStrike" spc="-1">
                <a:solidFill>
                  <a:srgbClr val="000000"/>
                </a:solidFill>
                <a:latin typeface="Arial"/>
                <a:ea typeface="DejaVu Sans"/>
              </a:rPr>
              <a:t>10</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CustomShape 1"/>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25FA92F9-F5D1-4B76-A108-CF8DFBC41651}" type="slidenum">
              <a:rPr lang="en-GB" sz="1000" b="0" strike="noStrike" spc="-1">
                <a:solidFill>
                  <a:srgbClr val="000000"/>
                </a:solidFill>
                <a:latin typeface="Arial"/>
                <a:ea typeface="DejaVu Sans"/>
              </a:rPr>
              <a:t>11</a:t>
            </a:fld>
            <a:endParaRPr lang="en-GB" sz="1000" b="0" strike="noStrike" spc="-1">
              <a:latin typeface="Arial"/>
            </a:endParaRPr>
          </a:p>
        </p:txBody>
      </p:sp>
      <p:graphicFrame>
        <p:nvGraphicFramePr>
          <p:cNvPr id="506" name="Table 2"/>
          <p:cNvGraphicFramePr/>
          <p:nvPr/>
        </p:nvGraphicFramePr>
        <p:xfrm>
          <a:off x="467640" y="1845000"/>
          <a:ext cx="8136720" cy="3959400"/>
        </p:xfrm>
        <a:graphic>
          <a:graphicData uri="http://schemas.openxmlformats.org/drawingml/2006/table">
            <a:tbl>
              <a:tblPr/>
              <a:tblGrid>
                <a:gridCol w="6480720"/>
                <a:gridCol w="1656000"/>
              </a:tblGrid>
              <a:tr h="577800">
                <a:tc>
                  <a:txBody>
                    <a:bodyPr/>
                    <a:lstStyle/>
                    <a:p>
                      <a:pPr algn="ctr">
                        <a:lnSpc>
                          <a:spcPct val="100000"/>
                        </a:lnSpc>
                      </a:pPr>
                      <a:r>
                        <a:rPr lang="en-GB" sz="1600" b="1" strike="noStrike" spc="-1">
                          <a:solidFill>
                            <a:srgbClr val="FFFFFF"/>
                          </a:solidFill>
                          <a:latin typeface="Calibri"/>
                        </a:rPr>
                        <a:t>HEADING VI: Neighborhood and the world</a:t>
                      </a:r>
                      <a:endParaRPr lang="tr-TR"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gn="ctr">
                        <a:lnSpc>
                          <a:spcPct val="100000"/>
                        </a:lnSpc>
                      </a:pPr>
                      <a:r>
                        <a:rPr lang="tr-TR" sz="1600" b="1" strike="noStrike" spc="-1">
                          <a:solidFill>
                            <a:srgbClr val="FFFFFF"/>
                          </a:solidFill>
                          <a:latin typeface="Calibri"/>
                        </a:rPr>
                        <a:t>Amounts</a:t>
                      </a:r>
                      <a:endParaRPr lang="tr-TR" sz="1600" b="0" strike="noStrike" spc="-1">
                        <a:latin typeface="Arial"/>
                      </a:endParaRPr>
                    </a:p>
                    <a:p>
                      <a:pPr algn="ctr">
                        <a:lnSpc>
                          <a:spcPct val="100000"/>
                        </a:lnSpc>
                      </a:pPr>
                      <a:r>
                        <a:rPr lang="tr-TR" sz="1600" b="1" strike="noStrike" spc="-1">
                          <a:solidFill>
                            <a:srgbClr val="FFFFFF"/>
                          </a:solidFill>
                          <a:latin typeface="Calibri"/>
                        </a:rPr>
                        <a:t>(billion euro)</a:t>
                      </a:r>
                      <a:endParaRPr lang="tr-TR"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r>
              <a:tr h="362160">
                <a:tc>
                  <a:txBody>
                    <a:bodyPr/>
                    <a:lstStyle/>
                    <a:p>
                      <a:pPr>
                        <a:lnSpc>
                          <a:spcPct val="100000"/>
                        </a:lnSpc>
                      </a:pPr>
                      <a:r>
                        <a:rPr lang="tr-TR" sz="1600" b="0" strike="noStrike" spc="-1">
                          <a:solidFill>
                            <a:srgbClr val="000000"/>
                          </a:solidFill>
                          <a:latin typeface="Calibri"/>
                          <a:hlinkClick r:id="rId2"/>
                        </a:rPr>
                        <a:t>Neighbourhood, Development and International Cooperation Instrument</a:t>
                      </a:r>
                      <a:endParaRPr lang="tr-TR"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gn="ctr">
                        <a:lnSpc>
                          <a:spcPct val="100000"/>
                        </a:lnSpc>
                      </a:pPr>
                      <a:r>
                        <a:rPr lang="tr-TR" sz="1600" b="0" strike="noStrike" spc="-1">
                          <a:solidFill>
                            <a:srgbClr val="000000"/>
                          </a:solidFill>
                          <a:latin typeface="Calibri"/>
                        </a:rPr>
                        <a:t>89.2</a:t>
                      </a:r>
                      <a:endParaRPr lang="tr-TR"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r>
              <a:tr h="334440">
                <a:tc>
                  <a:txBody>
                    <a:bodyPr/>
                    <a:lstStyle/>
                    <a:p>
                      <a:pPr>
                        <a:lnSpc>
                          <a:spcPct val="100000"/>
                        </a:lnSpc>
                      </a:pPr>
                      <a:r>
                        <a:rPr lang="tr-TR" sz="1600" b="0" strike="noStrike" spc="-1">
                          <a:solidFill>
                            <a:srgbClr val="000000"/>
                          </a:solidFill>
                          <a:latin typeface="Calibri"/>
                        </a:rPr>
                        <a:t>Instrument for Pre-accession assistance</a:t>
                      </a:r>
                      <a:endParaRPr lang="tr-T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gn="ctr">
                        <a:lnSpc>
                          <a:spcPct val="100000"/>
                        </a:lnSpc>
                      </a:pPr>
                      <a:r>
                        <a:rPr lang="tr-TR" sz="1600" b="0" strike="noStrike" spc="-1">
                          <a:solidFill>
                            <a:srgbClr val="000000"/>
                          </a:solidFill>
                          <a:latin typeface="Calibri"/>
                        </a:rPr>
                        <a:t>14.5</a:t>
                      </a:r>
                      <a:endParaRPr lang="tr-T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r>
              <a:tr h="334440">
                <a:tc>
                  <a:txBody>
                    <a:bodyPr/>
                    <a:lstStyle/>
                    <a:p>
                      <a:pPr>
                        <a:lnSpc>
                          <a:spcPct val="100000"/>
                        </a:lnSpc>
                      </a:pPr>
                      <a:r>
                        <a:rPr lang="tr-TR" sz="1600" b="0" strike="noStrike" spc="-1">
                          <a:solidFill>
                            <a:srgbClr val="000000"/>
                          </a:solidFill>
                          <a:latin typeface="Calibri"/>
                        </a:rPr>
                        <a:t>Humanitarian aid</a:t>
                      </a:r>
                      <a:endParaRPr lang="tr-T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tc>
                  <a:txBody>
                    <a:bodyPr/>
                    <a:lstStyle/>
                    <a:p>
                      <a:pPr algn="ctr">
                        <a:lnSpc>
                          <a:spcPct val="100000"/>
                        </a:lnSpc>
                      </a:pPr>
                      <a:r>
                        <a:rPr lang="tr-TR" sz="1600" b="0" strike="noStrike" spc="-1">
                          <a:solidFill>
                            <a:srgbClr val="000000"/>
                          </a:solidFill>
                          <a:latin typeface="Calibri"/>
                        </a:rPr>
                        <a:t>11</a:t>
                      </a:r>
                      <a:endParaRPr lang="tr-T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tr>
              <a:tr h="334440">
                <a:tc>
                  <a:txBody>
                    <a:bodyPr/>
                    <a:lstStyle/>
                    <a:p>
                      <a:pPr>
                        <a:lnSpc>
                          <a:spcPct val="100000"/>
                        </a:lnSpc>
                      </a:pPr>
                      <a:r>
                        <a:rPr lang="en-US" sz="1600" b="0" strike="noStrike" spc="-1">
                          <a:solidFill>
                            <a:srgbClr val="000000"/>
                          </a:solidFill>
                          <a:latin typeface="Calibri"/>
                        </a:rPr>
                        <a:t>Common Foreign and Security Policy</a:t>
                      </a:r>
                      <a:endParaRPr lang="tr-T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gn="ctr">
                        <a:lnSpc>
                          <a:spcPct val="100000"/>
                        </a:lnSpc>
                      </a:pPr>
                      <a:r>
                        <a:rPr lang="tr-TR" sz="1600" b="0" strike="noStrike" spc="-1">
                          <a:solidFill>
                            <a:srgbClr val="000000"/>
                          </a:solidFill>
                          <a:latin typeface="Calibri"/>
                        </a:rPr>
                        <a:t>3</a:t>
                      </a:r>
                      <a:endParaRPr lang="tr-T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r>
              <a:tr h="334440">
                <a:tc>
                  <a:txBody>
                    <a:bodyPr/>
                    <a:lstStyle/>
                    <a:p>
                      <a:pPr>
                        <a:lnSpc>
                          <a:spcPct val="100000"/>
                        </a:lnSpc>
                      </a:pPr>
                      <a:r>
                        <a:rPr lang="en-US" sz="1600" b="0" strike="noStrike" spc="-1">
                          <a:solidFill>
                            <a:srgbClr val="000000"/>
                          </a:solidFill>
                          <a:latin typeface="Calibri"/>
                        </a:rPr>
                        <a:t>Overseas countries and territories including Greenland</a:t>
                      </a:r>
                      <a:endParaRPr lang="tr-T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tc>
                  <a:txBody>
                    <a:bodyPr/>
                    <a:lstStyle/>
                    <a:p>
                      <a:pPr algn="ctr">
                        <a:lnSpc>
                          <a:spcPct val="100000"/>
                        </a:lnSpc>
                      </a:pPr>
                      <a:r>
                        <a:rPr lang="tr-TR" sz="1600" b="0" strike="noStrike" spc="-1">
                          <a:solidFill>
                            <a:srgbClr val="000000"/>
                          </a:solidFill>
                          <a:latin typeface="Calibri"/>
                        </a:rPr>
                        <a:t>0.5</a:t>
                      </a:r>
                      <a:endParaRPr lang="tr-T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tr>
              <a:tr h="334440">
                <a:tc>
                  <a:txBody>
                    <a:bodyPr/>
                    <a:lstStyle/>
                    <a:p>
                      <a:pPr>
                        <a:lnSpc>
                          <a:spcPct val="100000"/>
                        </a:lnSpc>
                      </a:pPr>
                      <a:r>
                        <a:rPr lang="en-US" sz="1600" b="0" strike="noStrike" spc="-1">
                          <a:solidFill>
                            <a:srgbClr val="000000"/>
                          </a:solidFill>
                          <a:latin typeface="Calibri"/>
                        </a:rPr>
                        <a:t>European Instrument for Nuclear Safety</a:t>
                      </a:r>
                      <a:endParaRPr lang="tr-T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gn="ctr">
                        <a:lnSpc>
                          <a:spcPct val="100000"/>
                        </a:lnSpc>
                      </a:pPr>
                      <a:r>
                        <a:rPr lang="tr-TR" sz="1600" b="0" strike="noStrike" spc="-1">
                          <a:solidFill>
                            <a:srgbClr val="000000"/>
                          </a:solidFill>
                          <a:latin typeface="Calibri"/>
                        </a:rPr>
                        <a:t>0.3</a:t>
                      </a:r>
                      <a:endParaRPr lang="tr-T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r>
              <a:tr h="334440">
                <a:tc>
                  <a:txBody>
                    <a:bodyPr/>
                    <a:lstStyle/>
                    <a:p>
                      <a:pPr>
                        <a:lnSpc>
                          <a:spcPct val="100000"/>
                        </a:lnSpc>
                      </a:pPr>
                      <a:r>
                        <a:rPr lang="tr-TR" sz="1600" b="0" strike="noStrike" spc="-1">
                          <a:solidFill>
                            <a:srgbClr val="000000"/>
                          </a:solidFill>
                          <a:latin typeface="Calibri"/>
                        </a:rPr>
                        <a:t>Other</a:t>
                      </a:r>
                      <a:endParaRPr lang="tr-T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tc>
                  <a:txBody>
                    <a:bodyPr/>
                    <a:lstStyle/>
                    <a:p>
                      <a:pPr algn="ctr">
                        <a:lnSpc>
                          <a:spcPct val="100000"/>
                        </a:lnSpc>
                      </a:pPr>
                      <a:r>
                        <a:rPr lang="tr-TR" sz="1600" b="0" strike="noStrike" spc="-1">
                          <a:solidFill>
                            <a:srgbClr val="000000"/>
                          </a:solidFill>
                          <a:latin typeface="Calibri"/>
                        </a:rPr>
                        <a:t>1.219</a:t>
                      </a:r>
                      <a:endParaRPr lang="tr-T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tr>
              <a:tr h="334440">
                <a:tc>
                  <a:txBody>
                    <a:bodyPr/>
                    <a:lstStyle/>
                    <a:p>
                      <a:pPr>
                        <a:lnSpc>
                          <a:spcPct val="100000"/>
                        </a:lnSpc>
                      </a:pPr>
                      <a:r>
                        <a:rPr lang="tr-TR" sz="1600" b="0" strike="noStrike" spc="-1">
                          <a:solidFill>
                            <a:srgbClr val="000000"/>
                          </a:solidFill>
                          <a:latin typeface="Calibri"/>
                        </a:rPr>
                        <a:t>Margin</a:t>
                      </a:r>
                      <a:endParaRPr lang="tr-T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gn="ctr">
                        <a:lnSpc>
                          <a:spcPct val="100000"/>
                        </a:lnSpc>
                      </a:pPr>
                      <a:r>
                        <a:rPr lang="tr-TR" sz="1600" b="0" strike="noStrike" spc="-1">
                          <a:solidFill>
                            <a:srgbClr val="000000"/>
                          </a:solidFill>
                          <a:latin typeface="Calibri"/>
                        </a:rPr>
                        <a:t>3.283</a:t>
                      </a:r>
                      <a:endParaRPr lang="tr-T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r>
              <a:tr h="334440">
                <a:tc>
                  <a:txBody>
                    <a:bodyPr/>
                    <a:lstStyle/>
                    <a:p>
                      <a:pPr>
                        <a:lnSpc>
                          <a:spcPct val="100000"/>
                        </a:lnSpc>
                      </a:pPr>
                      <a:r>
                        <a:rPr lang="tr-TR" sz="1600" b="0" strike="noStrike" spc="-1">
                          <a:solidFill>
                            <a:srgbClr val="000000"/>
                          </a:solidFill>
                          <a:latin typeface="Calibri"/>
                        </a:rPr>
                        <a:t>Total</a:t>
                      </a:r>
                      <a:endParaRPr lang="tr-T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tc>
                  <a:txBody>
                    <a:bodyPr/>
                    <a:lstStyle/>
                    <a:p>
                      <a:pPr algn="ctr">
                        <a:lnSpc>
                          <a:spcPct val="100000"/>
                        </a:lnSpc>
                      </a:pPr>
                      <a:r>
                        <a:rPr lang="tr-TR" sz="1600" b="0" strike="noStrike" spc="-1">
                          <a:solidFill>
                            <a:srgbClr val="000000"/>
                          </a:solidFill>
                          <a:latin typeface="Calibri"/>
                        </a:rPr>
                        <a:t>123.002</a:t>
                      </a:r>
                      <a:endParaRPr lang="tr-T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tr>
              <a:tr h="335880">
                <a:tc>
                  <a:txBody>
                    <a:bodyPr/>
                    <a:lstStyle/>
                    <a:p>
                      <a:pPr>
                        <a:lnSpc>
                          <a:spcPct val="100000"/>
                        </a:lnSpc>
                      </a:pPr>
                      <a:r>
                        <a:rPr lang="tr-TR" sz="1600" b="0" strike="noStrike" spc="-1">
                          <a:solidFill>
                            <a:srgbClr val="000000"/>
                          </a:solidFill>
                          <a:latin typeface="Calibri"/>
                        </a:rPr>
                        <a:t>European Peace Facility</a:t>
                      </a:r>
                      <a:endParaRPr lang="tr-T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gn="ctr">
                        <a:lnSpc>
                          <a:spcPct val="100000"/>
                        </a:lnSpc>
                      </a:pPr>
                      <a:r>
                        <a:rPr lang="tr-TR" sz="1600" b="0" strike="noStrike" spc="-1">
                          <a:solidFill>
                            <a:srgbClr val="000000"/>
                          </a:solidFill>
                          <a:latin typeface="Calibri"/>
                        </a:rPr>
                        <a:t>10.5</a:t>
                      </a:r>
                      <a:endParaRPr lang="tr-T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CustomShape 1"/>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9193DA2D-784A-497F-9F6F-213AE6D9041B}" type="slidenum">
              <a:rPr lang="en-GB" sz="1000" b="0" strike="noStrike" spc="-1">
                <a:solidFill>
                  <a:srgbClr val="000000"/>
                </a:solidFill>
                <a:latin typeface="Arial"/>
                <a:ea typeface="DejaVu Sans"/>
              </a:rPr>
              <a:t>12</a:t>
            </a:fld>
            <a:endParaRPr lang="en-GB" sz="1000" b="0" strike="noStrike" spc="-1">
              <a:latin typeface="Arial"/>
            </a:endParaRPr>
          </a:p>
        </p:txBody>
      </p:sp>
      <p:pic>
        <p:nvPicPr>
          <p:cNvPr id="508" name="Resim 2"/>
          <p:cNvPicPr/>
          <p:nvPr/>
        </p:nvPicPr>
        <p:blipFill>
          <a:blip r:embed="rId2"/>
          <a:stretch/>
        </p:blipFill>
        <p:spPr>
          <a:xfrm>
            <a:off x="0" y="1714320"/>
            <a:ext cx="9142560" cy="43052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CustomShape 1"/>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90F9283C-FC7A-4217-AD34-321407F03739}" type="slidenum">
              <a:rPr lang="en-GB" sz="1000" b="0" strike="noStrike" spc="-1">
                <a:solidFill>
                  <a:srgbClr val="000000"/>
                </a:solidFill>
                <a:latin typeface="Arial"/>
                <a:ea typeface="DejaVu Sans"/>
              </a:rPr>
              <a:t>13</a:t>
            </a:fld>
            <a:endParaRPr lang="en-GB" sz="1000" b="0" strike="noStrike" spc="-1">
              <a:latin typeface="Arial"/>
            </a:endParaRPr>
          </a:p>
        </p:txBody>
      </p:sp>
      <p:pic>
        <p:nvPicPr>
          <p:cNvPr id="510" name="Picture 2"/>
          <p:cNvPicPr/>
          <p:nvPr/>
        </p:nvPicPr>
        <p:blipFill>
          <a:blip r:embed="rId2"/>
          <a:stretch/>
        </p:blipFill>
        <p:spPr>
          <a:xfrm>
            <a:off x="0" y="2709000"/>
            <a:ext cx="9141120" cy="3056040"/>
          </a:xfrm>
          <a:prstGeom prst="rect">
            <a:avLst/>
          </a:prstGeom>
          <a:ln>
            <a:noFill/>
          </a:ln>
        </p:spPr>
      </p:pic>
      <p:sp>
        <p:nvSpPr>
          <p:cNvPr id="511" name="CustomShape 2"/>
          <p:cNvSpPr/>
          <p:nvPr/>
        </p:nvSpPr>
        <p:spPr>
          <a:xfrm>
            <a:off x="0" y="1772640"/>
            <a:ext cx="9142560" cy="7185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spcBef>
                <a:spcPts val="479"/>
              </a:spcBef>
              <a:tabLst>
                <a:tab pos="0" algn="l"/>
              </a:tabLst>
            </a:pPr>
            <a:r>
              <a:rPr lang="en-GB" sz="2400" b="0" strike="noStrike" spc="-1">
                <a:solidFill>
                  <a:srgbClr val="0F5494"/>
                </a:solidFill>
                <a:latin typeface="Arial"/>
                <a:ea typeface="DejaVu Sans"/>
              </a:rPr>
              <a:t>The Geographic Pillar of NDICI:</a:t>
            </a:r>
            <a:endParaRPr lang="en-GB"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CustomShape 1"/>
          <p:cNvSpPr/>
          <p:nvPr/>
        </p:nvSpPr>
        <p:spPr>
          <a:xfrm>
            <a:off x="688320" y="1700640"/>
            <a:ext cx="7770960" cy="64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2800" b="1" strike="noStrike" spc="-1" dirty="0">
                <a:solidFill>
                  <a:srgbClr val="000000"/>
                </a:solidFill>
                <a:latin typeface="Arial"/>
                <a:ea typeface="DejaVu Sans"/>
              </a:rPr>
              <a:t>Principles guiding EU </a:t>
            </a:r>
            <a:r>
              <a:rPr lang="en-GB" sz="2800" b="1" strike="noStrike" spc="-1" dirty="0" smtClean="0">
                <a:solidFill>
                  <a:srgbClr val="000000"/>
                </a:solidFill>
                <a:latin typeface="Arial"/>
                <a:ea typeface="DejaVu Sans"/>
              </a:rPr>
              <a:t>budget</a:t>
            </a:r>
            <a:endParaRPr lang="en-GB" sz="2800" b="0" strike="noStrike" spc="-1" dirty="0">
              <a:latin typeface="Arial"/>
            </a:endParaRPr>
          </a:p>
        </p:txBody>
      </p:sp>
      <p:sp>
        <p:nvSpPr>
          <p:cNvPr id="513" name="CustomShape 2"/>
          <p:cNvSpPr/>
          <p:nvPr/>
        </p:nvSpPr>
        <p:spPr>
          <a:xfrm>
            <a:off x="179640" y="2493000"/>
            <a:ext cx="8891640" cy="33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43080" indent="-341640">
              <a:lnSpc>
                <a:spcPct val="100000"/>
              </a:lnSpc>
              <a:buClr>
                <a:srgbClr val="000000"/>
              </a:buClr>
              <a:buFont typeface="Wingdings" charset="2"/>
              <a:buChar char=""/>
            </a:pPr>
            <a:r>
              <a:rPr lang="en-GB" sz="2400" b="0" strike="noStrike" spc="-1">
                <a:solidFill>
                  <a:srgbClr val="000000"/>
                </a:solidFill>
                <a:latin typeface="Arial"/>
                <a:ea typeface="DejaVu Sans"/>
              </a:rPr>
              <a:t>Subsidiarity</a:t>
            </a:r>
            <a:r>
              <a:t/>
            </a:r>
            <a:br/>
            <a:r>
              <a:rPr lang="en-GB" sz="2400" b="0" strike="noStrike" spc="-1">
                <a:solidFill>
                  <a:srgbClr val="000000"/>
                </a:solidFill>
                <a:latin typeface="Arial"/>
                <a:ea typeface="DejaVu Sans"/>
              </a:rPr>
              <a:t>The level of governance (and thus also the financing) should be taken at the level of governance that is most effective. </a:t>
            </a:r>
            <a:endParaRPr lang="en-GB" sz="2400" b="0" strike="noStrike" spc="-1">
              <a:latin typeface="Arial"/>
            </a:endParaRPr>
          </a:p>
          <a:p>
            <a:pPr>
              <a:lnSpc>
                <a:spcPct val="100000"/>
              </a:lnSpc>
            </a:pPr>
            <a:endParaRPr lang="en-GB" sz="2400" b="0" strike="noStrike" spc="-1">
              <a:latin typeface="Arial"/>
            </a:endParaRPr>
          </a:p>
          <a:p>
            <a:pPr marL="343080" indent="-341640">
              <a:lnSpc>
                <a:spcPct val="100000"/>
              </a:lnSpc>
              <a:buClr>
                <a:srgbClr val="000000"/>
              </a:buClr>
              <a:buFont typeface="Wingdings" charset="2"/>
              <a:buChar char=""/>
            </a:pPr>
            <a:r>
              <a:rPr lang="en-GB" sz="2400" b="0" strike="noStrike" spc="-1">
                <a:solidFill>
                  <a:srgbClr val="000000"/>
                </a:solidFill>
                <a:latin typeface="Arial"/>
                <a:ea typeface="DejaVu Sans"/>
              </a:rPr>
              <a:t>Proportionality</a:t>
            </a:r>
            <a:r>
              <a:t/>
            </a:r>
            <a:br/>
            <a:r>
              <a:rPr lang="en-GB" sz="2400" b="0" strike="noStrike" spc="-1">
                <a:solidFill>
                  <a:srgbClr val="000000"/>
                </a:solidFill>
                <a:latin typeface="Arial"/>
                <a:ea typeface="DejaVu Sans"/>
              </a:rPr>
              <a:t>The content and form of the action must be in keeping with the aim pursued. </a:t>
            </a:r>
            <a:endParaRPr lang="en-GB" sz="2400" b="0" strike="noStrike" spc="-1">
              <a:latin typeface="Arial"/>
            </a:endParaRPr>
          </a:p>
          <a:p>
            <a:pPr>
              <a:lnSpc>
                <a:spcPct val="100000"/>
              </a:lnSpc>
            </a:pPr>
            <a:endParaRPr lang="en-GB" sz="2400" b="0" strike="noStrike" spc="-1">
              <a:latin typeface="Arial"/>
            </a:endParaRPr>
          </a:p>
          <a:p>
            <a:pPr algn="ctr">
              <a:lnSpc>
                <a:spcPct val="100000"/>
              </a:lnSpc>
            </a:pPr>
            <a:r>
              <a:rPr lang="en-GB" sz="2000" b="0" i="1" strike="noStrike" spc="-1">
                <a:solidFill>
                  <a:srgbClr val="000000"/>
                </a:solidFill>
                <a:latin typeface="Arial"/>
                <a:ea typeface="DejaVu Sans"/>
              </a:rPr>
              <a:t>*Article 5 - TEU</a:t>
            </a:r>
            <a:endParaRPr lang="en-GB" sz="2000" b="0" strike="noStrike" spc="-1">
              <a:latin typeface="Arial"/>
            </a:endParaRPr>
          </a:p>
        </p:txBody>
      </p:sp>
      <p:sp>
        <p:nvSpPr>
          <p:cNvPr id="514" name="CustomShape 3"/>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BFCB7F45-AA33-4102-8CAD-4E2481601638}" type="slidenum">
              <a:rPr lang="en-GB" sz="1000" b="0" strike="noStrike" spc="-1">
                <a:solidFill>
                  <a:srgbClr val="000000"/>
                </a:solidFill>
                <a:latin typeface="Arial"/>
                <a:ea typeface="DejaVu Sans"/>
              </a:rPr>
              <a:t>14</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 calcmode="lin" valueType="num">
                                      <p:cBhvr additive="repl">
                                        <p:cTn id="7" dur="1000" fill="hold"/>
                                        <p:tgtEl>
                                          <p:spTgt spid="512"/>
                                        </p:tgtEl>
                                        <p:attrNameLst>
                                          <p:attrName>ppt_w</p:attrName>
                                        </p:attrNameLst>
                                      </p:cBhvr>
                                      <p:tavLst>
                                        <p:tav tm="0">
                                          <p:val>
                                            <p:strVal val="#ppt_w*0.70"/>
                                          </p:val>
                                        </p:tav>
                                        <p:tav tm="100000">
                                          <p:val>
                                            <p:strVal val="#ppt_w"/>
                                          </p:val>
                                        </p:tav>
                                      </p:tavLst>
                                    </p:anim>
                                    <p:anim calcmode="lin" valueType="num">
                                      <p:cBhvr additive="repl">
                                        <p:cTn id="8" dur="1000" fill="hold"/>
                                        <p:tgtEl>
                                          <p:spTgt spid="512"/>
                                        </p:tgtEl>
                                        <p:attrNameLst>
                                          <p:attrName>ppt_h</p:attrName>
                                        </p:attrNameLst>
                                      </p:cBhvr>
                                      <p:tavLst>
                                        <p:tav tm="0">
                                          <p:val>
                                            <p:strVal val="#ppt_h"/>
                                          </p:val>
                                        </p:tav>
                                        <p:tav tm="100000">
                                          <p:val>
                                            <p:strVal val="#ppt_h"/>
                                          </p:val>
                                        </p:tav>
                                      </p:tavLst>
                                    </p:anim>
                                    <p:animEffect transition="in" filter="fade">
                                      <p:cBhvr additive="repl">
                                        <p:cTn id="9" dur="1000"/>
                                        <p:tgtEl>
                                          <p:spTgt spid="512"/>
                                        </p:tgtEl>
                                      </p:cBhvr>
                                    </p:animEffect>
                                  </p:childTnLst>
                                </p:cTn>
                              </p:par>
                              <p:par>
                                <p:cTn id="10" presetID="55" presetClass="entr" fill="hold" nodeType="withEffect">
                                  <p:stCondLst>
                                    <p:cond delay="0"/>
                                  </p:stCondLst>
                                  <p:childTnLst>
                                    <p:set>
                                      <p:cBhvr>
                                        <p:cTn id="11" dur="1" fill="hold">
                                          <p:stCondLst>
                                            <p:cond delay="0"/>
                                          </p:stCondLst>
                                        </p:cTn>
                                        <p:tgtEl>
                                          <p:spTgt spid="513"/>
                                        </p:tgtEl>
                                        <p:attrNameLst>
                                          <p:attrName>style.visibility</p:attrName>
                                        </p:attrNameLst>
                                      </p:cBhvr>
                                      <p:to>
                                        <p:strVal val="visible"/>
                                      </p:to>
                                    </p:set>
                                    <p:anim calcmode="lin" valueType="num">
                                      <p:cBhvr additive="repl">
                                        <p:cTn id="12" dur="1000" fill="hold"/>
                                        <p:tgtEl>
                                          <p:spTgt spid="513"/>
                                        </p:tgtEl>
                                        <p:attrNameLst>
                                          <p:attrName>ppt_w</p:attrName>
                                        </p:attrNameLst>
                                      </p:cBhvr>
                                      <p:tavLst>
                                        <p:tav tm="0">
                                          <p:val>
                                            <p:strVal val="#ppt_w*0.70"/>
                                          </p:val>
                                        </p:tav>
                                        <p:tav tm="100000">
                                          <p:val>
                                            <p:strVal val="#ppt_w"/>
                                          </p:val>
                                        </p:tav>
                                      </p:tavLst>
                                    </p:anim>
                                    <p:anim calcmode="lin" valueType="num">
                                      <p:cBhvr additive="repl">
                                        <p:cTn id="13" dur="1000" fill="hold"/>
                                        <p:tgtEl>
                                          <p:spTgt spid="513"/>
                                        </p:tgtEl>
                                        <p:attrNameLst>
                                          <p:attrName>ppt_h</p:attrName>
                                        </p:attrNameLst>
                                      </p:cBhvr>
                                      <p:tavLst>
                                        <p:tav tm="0">
                                          <p:val>
                                            <p:strVal val="#ppt_h"/>
                                          </p:val>
                                        </p:tav>
                                        <p:tav tm="100000">
                                          <p:val>
                                            <p:strVal val="#ppt_h"/>
                                          </p:val>
                                        </p:tav>
                                      </p:tavLst>
                                    </p:anim>
                                    <p:animEffect transition="in" filter="fade">
                                      <p:cBhvr additive="repl">
                                        <p:cTn id="14" dur="1000"/>
                                        <p:tgtEl>
                                          <p:spTgt spid="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CustomShape 1"/>
          <p:cNvSpPr/>
          <p:nvPr/>
        </p:nvSpPr>
        <p:spPr>
          <a:xfrm>
            <a:off x="22320" y="1649320"/>
            <a:ext cx="9142560" cy="31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2800" b="1" strike="noStrike" spc="-1" dirty="0">
                <a:solidFill>
                  <a:srgbClr val="000000"/>
                </a:solidFill>
                <a:latin typeface="Arial"/>
                <a:ea typeface="DejaVu Sans"/>
              </a:rPr>
              <a:t>Financing </a:t>
            </a:r>
            <a:r>
              <a:rPr lang="en-GB" sz="2800" b="1" strike="noStrike" spc="-1" dirty="0" smtClean="0">
                <a:solidFill>
                  <a:srgbClr val="000000"/>
                </a:solidFill>
                <a:latin typeface="Arial"/>
                <a:ea typeface="DejaVu Sans"/>
              </a:rPr>
              <a:t>Methods</a:t>
            </a:r>
            <a:r>
              <a:rPr lang="tr-TR" sz="2800" b="1" strike="noStrike" spc="-1" dirty="0" smtClean="0">
                <a:solidFill>
                  <a:srgbClr val="000000"/>
                </a:solidFill>
                <a:latin typeface="Arial"/>
                <a:ea typeface="DejaVu Sans"/>
              </a:rPr>
              <a:t> - 1</a:t>
            </a:r>
            <a:endParaRPr lang="en-GB" sz="2800" b="0" strike="noStrike" spc="-1" dirty="0">
              <a:latin typeface="Arial"/>
            </a:endParaRPr>
          </a:p>
        </p:txBody>
      </p:sp>
      <p:sp>
        <p:nvSpPr>
          <p:cNvPr id="516" name="CustomShape 2"/>
          <p:cNvSpPr/>
          <p:nvPr/>
        </p:nvSpPr>
        <p:spPr>
          <a:xfrm>
            <a:off x="0" y="2232000"/>
            <a:ext cx="9142560" cy="396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spcAft>
                <a:spcPts val="567"/>
              </a:spcAft>
            </a:pPr>
            <a:r>
              <a:rPr lang="en-GB" sz="2400" b="0" strike="noStrike" spc="-1">
                <a:solidFill>
                  <a:srgbClr val="000000"/>
                </a:solidFill>
                <a:latin typeface="Arial"/>
                <a:ea typeface="DejaVu Sans"/>
                <a:hlinkClick r:id="rId2"/>
              </a:rPr>
              <a:t>Regulation 236/2014</a:t>
            </a:r>
            <a:r>
              <a:rPr lang="en-GB" sz="2400" b="0" strike="noStrike" spc="-1">
                <a:solidFill>
                  <a:srgbClr val="000000"/>
                </a:solidFill>
                <a:latin typeface="Arial"/>
                <a:ea typeface="DejaVu Sans"/>
              </a:rPr>
              <a:t> common rules and procedures for the iplementation of Union’s instruments for financing extenal action:</a:t>
            </a:r>
            <a:endParaRPr lang="en-GB" sz="2400" b="0" strike="noStrike" spc="-1">
              <a:latin typeface="Arial"/>
            </a:endParaRPr>
          </a:p>
          <a:p>
            <a:pPr marL="343080" indent="-341640">
              <a:lnSpc>
                <a:spcPct val="100000"/>
              </a:lnSpc>
              <a:buClr>
                <a:srgbClr val="000000"/>
              </a:buClr>
              <a:buFont typeface="Wingdings" charset="2"/>
              <a:buChar char=""/>
            </a:pPr>
            <a:r>
              <a:rPr lang="en-GB" sz="2400" b="0" strike="noStrike" spc="-1">
                <a:solidFill>
                  <a:srgbClr val="000000"/>
                </a:solidFill>
                <a:latin typeface="Arial"/>
                <a:ea typeface="DejaVu Sans"/>
              </a:rPr>
              <a:t>Grants</a:t>
            </a:r>
            <a:endParaRPr lang="en-GB" sz="2400" b="0" strike="noStrike" spc="-1">
              <a:latin typeface="Arial"/>
            </a:endParaRPr>
          </a:p>
          <a:p>
            <a:pPr marL="343080" indent="-341640">
              <a:lnSpc>
                <a:spcPct val="100000"/>
              </a:lnSpc>
              <a:buClr>
                <a:srgbClr val="000000"/>
              </a:buClr>
              <a:buFont typeface="Wingdings" charset="2"/>
              <a:buChar char=""/>
            </a:pPr>
            <a:r>
              <a:rPr lang="en-GB" sz="2400" b="0" strike="noStrike" spc="-1">
                <a:solidFill>
                  <a:srgbClr val="000000"/>
                </a:solidFill>
                <a:latin typeface="Arial"/>
                <a:ea typeface="DejaVu Sans"/>
              </a:rPr>
              <a:t>Procurement contracts for services, supplies or works </a:t>
            </a:r>
            <a:endParaRPr lang="en-GB" sz="2400" b="0" strike="noStrike" spc="-1">
              <a:latin typeface="Arial"/>
            </a:endParaRPr>
          </a:p>
          <a:p>
            <a:pPr marL="343080" indent="-341640">
              <a:lnSpc>
                <a:spcPct val="100000"/>
              </a:lnSpc>
              <a:buClr>
                <a:srgbClr val="000000"/>
              </a:buClr>
              <a:buFont typeface="Wingdings" charset="2"/>
              <a:buChar char=""/>
            </a:pPr>
            <a:r>
              <a:rPr lang="en-GB" sz="2400" b="0" strike="noStrike" spc="-1">
                <a:solidFill>
                  <a:srgbClr val="000000"/>
                </a:solidFill>
                <a:latin typeface="Arial"/>
                <a:ea typeface="DejaVu Sans"/>
              </a:rPr>
              <a:t>General or sector budget support</a:t>
            </a:r>
            <a:endParaRPr lang="en-GB" sz="2400" b="0" strike="noStrike" spc="-1">
              <a:latin typeface="Arial"/>
            </a:endParaRPr>
          </a:p>
          <a:p>
            <a:pPr marL="343080" indent="-341640">
              <a:lnSpc>
                <a:spcPct val="100000"/>
              </a:lnSpc>
              <a:buClr>
                <a:srgbClr val="000000"/>
              </a:buClr>
              <a:buFont typeface="Wingdings" charset="2"/>
              <a:buChar char=""/>
            </a:pPr>
            <a:r>
              <a:rPr lang="en-GB" sz="2400" b="0" strike="noStrike" spc="-1">
                <a:solidFill>
                  <a:srgbClr val="000000"/>
                </a:solidFill>
                <a:latin typeface="Arial"/>
                <a:ea typeface="DejaVu Sans"/>
              </a:rPr>
              <a:t>Contributions to trust funds</a:t>
            </a:r>
            <a:endParaRPr lang="en-GB" sz="2400" b="0" strike="noStrike" spc="-1">
              <a:latin typeface="Arial"/>
            </a:endParaRPr>
          </a:p>
          <a:p>
            <a:pPr marL="343080" indent="-341640">
              <a:lnSpc>
                <a:spcPct val="100000"/>
              </a:lnSpc>
              <a:buClr>
                <a:srgbClr val="000000"/>
              </a:buClr>
              <a:buFont typeface="Wingdings" charset="2"/>
              <a:buChar char=""/>
            </a:pPr>
            <a:r>
              <a:rPr lang="en-GB" sz="2400" b="0" strike="noStrike" spc="-1">
                <a:solidFill>
                  <a:srgbClr val="000000"/>
                </a:solidFill>
                <a:latin typeface="Arial"/>
                <a:ea typeface="DejaVu Sans"/>
              </a:rPr>
              <a:t>Financial instruments such as loans, guaranties, equity or quasi-equity, investments or participations, and risk-sharing instruments</a:t>
            </a:r>
            <a:endParaRPr lang="en-GB" sz="2400" b="0" strike="noStrike" spc="-1">
              <a:latin typeface="Arial"/>
            </a:endParaRPr>
          </a:p>
          <a:p>
            <a:pPr>
              <a:lnSpc>
                <a:spcPct val="100000"/>
              </a:lnSpc>
            </a:pPr>
            <a:r>
              <a:rPr lang="en-GB" sz="2400" b="0" strike="noStrike" spc="-1">
                <a:solidFill>
                  <a:srgbClr val="000000"/>
                </a:solidFill>
                <a:latin typeface="Arial"/>
                <a:ea typeface="DejaVu Sans"/>
              </a:rPr>
              <a:t>Actions financed under instruments may be implemented by means of parallel or joint co-financing</a:t>
            </a:r>
            <a:endParaRPr lang="en-GB" sz="2400" b="0" strike="noStrike" spc="-1">
              <a:latin typeface="Arial"/>
            </a:endParaRPr>
          </a:p>
          <a:p>
            <a:pPr>
              <a:lnSpc>
                <a:spcPct val="100000"/>
              </a:lnSpc>
            </a:pPr>
            <a:endParaRPr lang="en-GB" sz="2400" b="0" strike="noStrike" spc="-1">
              <a:latin typeface="Arial"/>
            </a:endParaRPr>
          </a:p>
        </p:txBody>
      </p:sp>
      <p:sp>
        <p:nvSpPr>
          <p:cNvPr id="517" name="CustomShape 3"/>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9440A3BE-890D-4925-9FC7-1E395F4763EF}" type="slidenum">
              <a:rPr lang="en-GB" sz="1000" b="0" strike="noStrike" spc="-1">
                <a:solidFill>
                  <a:srgbClr val="000000"/>
                </a:solidFill>
                <a:latin typeface="Arial"/>
                <a:ea typeface="DejaVu Sans"/>
              </a:rPr>
              <a:t>15</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repl">
                                        <p:cTn id="7" dur="1000" fill="hold"/>
                                        <p:tgtEl>
                                          <p:spTgt spid="515"/>
                                        </p:tgtEl>
                                        <p:attrNameLst>
                                          <p:attrName>ppt_w</p:attrName>
                                        </p:attrNameLst>
                                      </p:cBhvr>
                                      <p:tavLst>
                                        <p:tav tm="0">
                                          <p:val>
                                            <p:strVal val="#ppt_w*0.70"/>
                                          </p:val>
                                        </p:tav>
                                        <p:tav tm="100000">
                                          <p:val>
                                            <p:strVal val="#ppt_w"/>
                                          </p:val>
                                        </p:tav>
                                      </p:tavLst>
                                    </p:anim>
                                    <p:anim calcmode="lin" valueType="num">
                                      <p:cBhvr additive="repl">
                                        <p:cTn id="8" dur="1000" fill="hold"/>
                                        <p:tgtEl>
                                          <p:spTgt spid="515"/>
                                        </p:tgtEl>
                                        <p:attrNameLst>
                                          <p:attrName>ppt_h</p:attrName>
                                        </p:attrNameLst>
                                      </p:cBhvr>
                                      <p:tavLst>
                                        <p:tav tm="0">
                                          <p:val>
                                            <p:strVal val="#ppt_h"/>
                                          </p:val>
                                        </p:tav>
                                        <p:tav tm="100000">
                                          <p:val>
                                            <p:strVal val="#ppt_h"/>
                                          </p:val>
                                        </p:tav>
                                      </p:tavLst>
                                    </p:anim>
                                    <p:animEffect transition="in" filter="fade">
                                      <p:cBhvr additive="repl">
                                        <p:cTn id="9" dur="1000"/>
                                        <p:tgtEl>
                                          <p:spTgt spid="515"/>
                                        </p:tgtEl>
                                      </p:cBhvr>
                                    </p:animEffect>
                                  </p:childTnLst>
                                </p:cTn>
                              </p:par>
                              <p:par>
                                <p:cTn id="10" presetID="55" presetClass="entr" fill="hold" nodeType="withEffect">
                                  <p:stCondLst>
                                    <p:cond delay="0"/>
                                  </p:stCondLst>
                                  <p:childTnLst>
                                    <p:set>
                                      <p:cBhvr>
                                        <p:cTn id="11" dur="1" fill="hold">
                                          <p:stCondLst>
                                            <p:cond delay="0"/>
                                          </p:stCondLst>
                                        </p:cTn>
                                        <p:tgtEl>
                                          <p:spTgt spid="516"/>
                                        </p:tgtEl>
                                        <p:attrNameLst>
                                          <p:attrName>style.visibility</p:attrName>
                                        </p:attrNameLst>
                                      </p:cBhvr>
                                      <p:to>
                                        <p:strVal val="visible"/>
                                      </p:to>
                                    </p:set>
                                    <p:anim calcmode="lin" valueType="num">
                                      <p:cBhvr additive="repl">
                                        <p:cTn id="12" dur="1000" fill="hold"/>
                                        <p:tgtEl>
                                          <p:spTgt spid="516"/>
                                        </p:tgtEl>
                                        <p:attrNameLst>
                                          <p:attrName>ppt_w</p:attrName>
                                        </p:attrNameLst>
                                      </p:cBhvr>
                                      <p:tavLst>
                                        <p:tav tm="0">
                                          <p:val>
                                            <p:strVal val="#ppt_w*0.70"/>
                                          </p:val>
                                        </p:tav>
                                        <p:tav tm="100000">
                                          <p:val>
                                            <p:strVal val="#ppt_w"/>
                                          </p:val>
                                        </p:tav>
                                      </p:tavLst>
                                    </p:anim>
                                    <p:anim calcmode="lin" valueType="num">
                                      <p:cBhvr additive="repl">
                                        <p:cTn id="13" dur="1000" fill="hold"/>
                                        <p:tgtEl>
                                          <p:spTgt spid="516"/>
                                        </p:tgtEl>
                                        <p:attrNameLst>
                                          <p:attrName>ppt_h</p:attrName>
                                        </p:attrNameLst>
                                      </p:cBhvr>
                                      <p:tavLst>
                                        <p:tav tm="0">
                                          <p:val>
                                            <p:strVal val="#ppt_h"/>
                                          </p:val>
                                        </p:tav>
                                        <p:tav tm="100000">
                                          <p:val>
                                            <p:strVal val="#ppt_h"/>
                                          </p:val>
                                        </p:tav>
                                      </p:tavLst>
                                    </p:anim>
                                    <p:animEffect transition="in" filter="fade">
                                      <p:cBhvr additive="repl">
                                        <p:cTn id="14" dur="1000"/>
                                        <p:tgtEl>
                                          <p:spTgt spid="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CustomShape 1"/>
          <p:cNvSpPr/>
          <p:nvPr/>
        </p:nvSpPr>
        <p:spPr>
          <a:xfrm>
            <a:off x="22320" y="1634400"/>
            <a:ext cx="9142560" cy="52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2800" b="1" strike="noStrike" spc="-1" dirty="0">
                <a:solidFill>
                  <a:srgbClr val="000000"/>
                </a:solidFill>
                <a:latin typeface="Arial"/>
                <a:ea typeface="DejaVu Sans"/>
              </a:rPr>
              <a:t>Financing </a:t>
            </a:r>
            <a:r>
              <a:rPr lang="en-GB" sz="2800" b="1" strike="noStrike" spc="-1" dirty="0" smtClean="0">
                <a:solidFill>
                  <a:srgbClr val="000000"/>
                </a:solidFill>
                <a:latin typeface="Arial"/>
                <a:ea typeface="DejaVu Sans"/>
              </a:rPr>
              <a:t>Methods</a:t>
            </a:r>
            <a:r>
              <a:rPr lang="tr-TR" sz="2800" b="1" strike="noStrike" spc="-1" dirty="0" smtClean="0">
                <a:solidFill>
                  <a:srgbClr val="000000"/>
                </a:solidFill>
                <a:latin typeface="Arial"/>
                <a:ea typeface="DejaVu Sans"/>
              </a:rPr>
              <a:t> - 2</a:t>
            </a:r>
            <a:endParaRPr lang="en-GB" sz="2800" b="0" strike="noStrike" spc="-1" dirty="0">
              <a:latin typeface="Arial"/>
            </a:endParaRPr>
          </a:p>
        </p:txBody>
      </p:sp>
      <p:sp>
        <p:nvSpPr>
          <p:cNvPr id="519" name="CustomShape 2"/>
          <p:cNvSpPr/>
          <p:nvPr/>
        </p:nvSpPr>
        <p:spPr>
          <a:xfrm>
            <a:off x="0" y="2160000"/>
            <a:ext cx="9142560" cy="381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43080" indent="-341640">
              <a:lnSpc>
                <a:spcPct val="100000"/>
              </a:lnSpc>
              <a:spcAft>
                <a:spcPts val="1800"/>
              </a:spcAft>
              <a:buClr>
                <a:srgbClr val="000000"/>
              </a:buClr>
              <a:buFont typeface="Wingdings" charset="2"/>
              <a:buChar char=""/>
            </a:pPr>
            <a:r>
              <a:rPr lang="en-GB" sz="2400" b="0" strike="noStrike" spc="-1" dirty="0">
                <a:solidFill>
                  <a:srgbClr val="000000"/>
                </a:solidFill>
                <a:latin typeface="Arial"/>
                <a:ea typeface="DejaVu Sans"/>
              </a:rPr>
              <a:t>Donor coordination</a:t>
            </a:r>
            <a:r>
              <a:rPr dirty="0"/>
              <a:t/>
            </a:r>
            <a:br>
              <a:rPr dirty="0"/>
            </a:br>
            <a:r>
              <a:rPr lang="en-GB" sz="2000" b="0" strike="noStrike" spc="-1" dirty="0">
                <a:solidFill>
                  <a:srgbClr val="000000"/>
                </a:solidFill>
                <a:latin typeface="Arial"/>
                <a:ea typeface="DejaVu Sans"/>
              </a:rPr>
              <a:t>Coordination with other donors and international financial institutions (IFIs) - is  key to boost  aid effectiveness and foster capacity building </a:t>
            </a:r>
            <a:endParaRPr lang="en-GB" sz="2000" b="0" strike="noStrike" spc="-1" dirty="0">
              <a:latin typeface="Arial"/>
            </a:endParaRPr>
          </a:p>
          <a:p>
            <a:pPr marL="1440">
              <a:lnSpc>
                <a:spcPct val="100000"/>
              </a:lnSpc>
              <a:buClr>
                <a:srgbClr val="000000"/>
              </a:buClr>
            </a:pPr>
            <a:r>
              <a:rPr lang="en-GB" sz="2400" b="0" strike="noStrike" spc="-1" dirty="0">
                <a:solidFill>
                  <a:srgbClr val="000000"/>
                </a:solidFill>
                <a:latin typeface="Arial"/>
                <a:ea typeface="DejaVu Sans"/>
              </a:rPr>
              <a:t>The Western Balkans Investment Framework</a:t>
            </a:r>
            <a:endParaRPr lang="en-GB" sz="2400" b="0" strike="noStrike" spc="-1" dirty="0">
              <a:latin typeface="Arial"/>
            </a:endParaRPr>
          </a:p>
          <a:p>
            <a:pPr marL="645750" indent="-285750">
              <a:lnSpc>
                <a:spcPct val="100000"/>
              </a:lnSpc>
              <a:spcAft>
                <a:spcPts val="1200"/>
              </a:spcAft>
              <a:buClr>
                <a:srgbClr val="000000"/>
              </a:buClr>
              <a:buFont typeface="Wingdings" pitchFamily="2" charset="2"/>
              <a:buChar char="§"/>
            </a:pPr>
            <a:r>
              <a:rPr lang="en-GB" sz="2000" b="0" strike="noStrike" spc="-1" dirty="0">
                <a:solidFill>
                  <a:srgbClr val="000000"/>
                </a:solidFill>
                <a:latin typeface="Arial"/>
                <a:ea typeface="DejaVu Sans"/>
              </a:rPr>
              <a:t>to pool grants, loans and expertise together to prepare financing for a common pipeline of priority investment projects</a:t>
            </a:r>
            <a:endParaRPr lang="en-GB" sz="2000" b="0" strike="noStrike" spc="-1" dirty="0">
              <a:latin typeface="Arial"/>
            </a:endParaRPr>
          </a:p>
          <a:p>
            <a:pPr marL="645750" indent="-285750">
              <a:lnSpc>
                <a:spcPct val="100000"/>
              </a:lnSpc>
              <a:buClr>
                <a:srgbClr val="000000"/>
              </a:buClr>
              <a:buFont typeface="Wingdings" pitchFamily="2" charset="2"/>
              <a:buChar char="§"/>
            </a:pPr>
            <a:r>
              <a:rPr lang="en-GB" sz="2000" b="0" strike="noStrike" spc="-1" dirty="0">
                <a:solidFill>
                  <a:srgbClr val="000000"/>
                </a:solidFill>
                <a:latin typeface="Arial"/>
                <a:ea typeface="DejaVu Sans"/>
              </a:rPr>
              <a:t>to strengthen coherence and synergies in donors' support to improve the positive impact and visibility of these priority investments in the beneficiary countries of the region</a:t>
            </a:r>
            <a:endParaRPr lang="en-GB" sz="2000" b="0" strike="noStrike" spc="-1" dirty="0">
              <a:latin typeface="Arial"/>
            </a:endParaRPr>
          </a:p>
        </p:txBody>
      </p:sp>
      <p:sp>
        <p:nvSpPr>
          <p:cNvPr id="520" name="CustomShape 3"/>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12D3D68C-6061-43CD-9A6E-D8B3CDD51E04}" type="slidenum">
              <a:rPr lang="en-GB" sz="1000" b="0" strike="noStrike" spc="-1">
                <a:solidFill>
                  <a:srgbClr val="000000"/>
                </a:solidFill>
                <a:latin typeface="Arial"/>
                <a:ea typeface="DejaVu Sans"/>
              </a:rPr>
              <a:t>16</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518"/>
                                        </p:tgtEl>
                                        <p:attrNameLst>
                                          <p:attrName>style.visibility</p:attrName>
                                        </p:attrNameLst>
                                      </p:cBhvr>
                                      <p:to>
                                        <p:strVal val="visible"/>
                                      </p:to>
                                    </p:set>
                                    <p:anim calcmode="lin" valueType="num">
                                      <p:cBhvr additive="repl">
                                        <p:cTn id="7" dur="1000" fill="hold"/>
                                        <p:tgtEl>
                                          <p:spTgt spid="518"/>
                                        </p:tgtEl>
                                        <p:attrNameLst>
                                          <p:attrName>ppt_w</p:attrName>
                                        </p:attrNameLst>
                                      </p:cBhvr>
                                      <p:tavLst>
                                        <p:tav tm="0">
                                          <p:val>
                                            <p:strVal val="#ppt_w*0.70"/>
                                          </p:val>
                                        </p:tav>
                                        <p:tav tm="100000">
                                          <p:val>
                                            <p:strVal val="#ppt_w"/>
                                          </p:val>
                                        </p:tav>
                                      </p:tavLst>
                                    </p:anim>
                                    <p:anim calcmode="lin" valueType="num">
                                      <p:cBhvr additive="repl">
                                        <p:cTn id="8" dur="1000" fill="hold"/>
                                        <p:tgtEl>
                                          <p:spTgt spid="518"/>
                                        </p:tgtEl>
                                        <p:attrNameLst>
                                          <p:attrName>ppt_h</p:attrName>
                                        </p:attrNameLst>
                                      </p:cBhvr>
                                      <p:tavLst>
                                        <p:tav tm="0">
                                          <p:val>
                                            <p:strVal val="#ppt_h"/>
                                          </p:val>
                                        </p:tav>
                                        <p:tav tm="100000">
                                          <p:val>
                                            <p:strVal val="#ppt_h"/>
                                          </p:val>
                                        </p:tav>
                                      </p:tavLst>
                                    </p:anim>
                                    <p:animEffect transition="in" filter="fade">
                                      <p:cBhvr additive="repl">
                                        <p:cTn id="9" dur="1000"/>
                                        <p:tgtEl>
                                          <p:spTgt spid="518"/>
                                        </p:tgtEl>
                                      </p:cBhvr>
                                    </p:animEffect>
                                  </p:childTnLst>
                                </p:cTn>
                              </p:par>
                              <p:par>
                                <p:cTn id="10" presetID="55" presetClass="entr" fill="hold" nodeType="withEffect">
                                  <p:stCondLst>
                                    <p:cond delay="0"/>
                                  </p:stCondLst>
                                  <p:childTnLst>
                                    <p:set>
                                      <p:cBhvr>
                                        <p:cTn id="11" dur="1" fill="hold">
                                          <p:stCondLst>
                                            <p:cond delay="0"/>
                                          </p:stCondLst>
                                        </p:cTn>
                                        <p:tgtEl>
                                          <p:spTgt spid="519"/>
                                        </p:tgtEl>
                                        <p:attrNameLst>
                                          <p:attrName>style.visibility</p:attrName>
                                        </p:attrNameLst>
                                      </p:cBhvr>
                                      <p:to>
                                        <p:strVal val="visible"/>
                                      </p:to>
                                    </p:set>
                                    <p:anim calcmode="lin" valueType="num">
                                      <p:cBhvr additive="repl">
                                        <p:cTn id="12" dur="1000" fill="hold"/>
                                        <p:tgtEl>
                                          <p:spTgt spid="519"/>
                                        </p:tgtEl>
                                        <p:attrNameLst>
                                          <p:attrName>ppt_w</p:attrName>
                                        </p:attrNameLst>
                                      </p:cBhvr>
                                      <p:tavLst>
                                        <p:tav tm="0">
                                          <p:val>
                                            <p:strVal val="#ppt_w*0.70"/>
                                          </p:val>
                                        </p:tav>
                                        <p:tav tm="100000">
                                          <p:val>
                                            <p:strVal val="#ppt_w"/>
                                          </p:val>
                                        </p:tav>
                                      </p:tavLst>
                                    </p:anim>
                                    <p:anim calcmode="lin" valueType="num">
                                      <p:cBhvr additive="repl">
                                        <p:cTn id="13" dur="1000" fill="hold"/>
                                        <p:tgtEl>
                                          <p:spTgt spid="519"/>
                                        </p:tgtEl>
                                        <p:attrNameLst>
                                          <p:attrName>ppt_h</p:attrName>
                                        </p:attrNameLst>
                                      </p:cBhvr>
                                      <p:tavLst>
                                        <p:tav tm="0">
                                          <p:val>
                                            <p:strVal val="#ppt_h"/>
                                          </p:val>
                                        </p:tav>
                                        <p:tav tm="100000">
                                          <p:val>
                                            <p:strVal val="#ppt_h"/>
                                          </p:val>
                                        </p:tav>
                                      </p:tavLst>
                                    </p:anim>
                                    <p:animEffect transition="in" filter="fade">
                                      <p:cBhvr additive="repl">
                                        <p:cTn id="14" dur="1000"/>
                                        <p:tgtEl>
                                          <p:spTgt spid="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CustomShape 1"/>
          <p:cNvSpPr/>
          <p:nvPr/>
        </p:nvSpPr>
        <p:spPr>
          <a:xfrm>
            <a:off x="688320" y="1656360"/>
            <a:ext cx="7770960" cy="43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2800" b="1" strike="noStrike" spc="-1" dirty="0">
                <a:solidFill>
                  <a:srgbClr val="000000"/>
                </a:solidFill>
                <a:latin typeface="Arial"/>
                <a:ea typeface="DejaVu Sans"/>
              </a:rPr>
              <a:t>General </a:t>
            </a:r>
            <a:r>
              <a:rPr lang="en-GB" sz="2800" b="1" strike="noStrike" spc="-1" dirty="0" smtClean="0">
                <a:solidFill>
                  <a:srgbClr val="000000"/>
                </a:solidFill>
                <a:latin typeface="Arial"/>
                <a:ea typeface="DejaVu Sans"/>
              </a:rPr>
              <a:t>Principles</a:t>
            </a:r>
            <a:r>
              <a:rPr lang="tr-TR" sz="2800" b="1" strike="noStrike" spc="-1" dirty="0" smtClean="0">
                <a:solidFill>
                  <a:srgbClr val="000000"/>
                </a:solidFill>
                <a:latin typeface="Arial"/>
                <a:ea typeface="DejaVu Sans"/>
              </a:rPr>
              <a:t> - 1</a:t>
            </a:r>
            <a:endParaRPr lang="en-GB" sz="2800" b="0" strike="noStrike" spc="-1" dirty="0">
              <a:latin typeface="Arial"/>
            </a:endParaRPr>
          </a:p>
        </p:txBody>
      </p:sp>
      <p:sp>
        <p:nvSpPr>
          <p:cNvPr id="522" name="CustomShape 2"/>
          <p:cNvSpPr/>
          <p:nvPr/>
        </p:nvSpPr>
        <p:spPr>
          <a:xfrm>
            <a:off x="0" y="2086920"/>
            <a:ext cx="9144000" cy="381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42900" indent="-342900">
              <a:lnSpc>
                <a:spcPct val="100000"/>
              </a:lnSpc>
              <a:spcAft>
                <a:spcPts val="1134"/>
              </a:spcAft>
              <a:buClr>
                <a:srgbClr val="000000"/>
              </a:buClr>
              <a:buFont typeface="Wingdings" pitchFamily="2" charset="2"/>
              <a:buChar char="Ø"/>
            </a:pPr>
            <a:r>
              <a:rPr lang="en-GB" sz="2400" b="0" strike="noStrike" spc="-1" dirty="0" err="1">
                <a:solidFill>
                  <a:srgbClr val="000000"/>
                </a:solidFill>
                <a:latin typeface="Arial"/>
                <a:ea typeface="DejaVu Sans"/>
              </a:rPr>
              <a:t>Additionalty</a:t>
            </a:r>
            <a:r>
              <a:rPr dirty="0"/>
              <a:t/>
            </a:r>
            <a:br>
              <a:rPr dirty="0"/>
            </a:br>
            <a:r>
              <a:rPr lang="en-GB" sz="2000" b="0" strike="noStrike" spc="-1" dirty="0">
                <a:solidFill>
                  <a:srgbClr val="000000"/>
                </a:solidFill>
                <a:latin typeface="Arial"/>
                <a:ea typeface="DejaVu Sans"/>
              </a:rPr>
              <a:t>Contributions from the Funds must not replace public or equivalent structural expenditure by a Member State in the regions concerned</a:t>
            </a:r>
            <a:endParaRPr lang="en-GB" sz="2000" b="0" strike="noStrike" spc="-1" dirty="0">
              <a:latin typeface="Arial"/>
            </a:endParaRPr>
          </a:p>
          <a:p>
            <a:pPr marL="342900" indent="-342900">
              <a:lnSpc>
                <a:spcPct val="100000"/>
              </a:lnSpc>
              <a:spcAft>
                <a:spcPts val="1134"/>
              </a:spcAft>
              <a:buClr>
                <a:srgbClr val="000000"/>
              </a:buClr>
              <a:buFont typeface="Wingdings" pitchFamily="2" charset="2"/>
              <a:buChar char="Ø"/>
            </a:pPr>
            <a:r>
              <a:rPr lang="en-GB" sz="2400" b="0" strike="noStrike" spc="-1" dirty="0" err="1">
                <a:solidFill>
                  <a:srgbClr val="000000"/>
                </a:solidFill>
                <a:latin typeface="Arial"/>
                <a:ea typeface="DejaVu Sans"/>
              </a:rPr>
              <a:t>Parnership</a:t>
            </a:r>
            <a:r>
              <a:rPr lang="en-GB" sz="2400" b="0" strike="noStrike" spc="-1" dirty="0">
                <a:solidFill>
                  <a:srgbClr val="000000"/>
                </a:solidFill>
                <a:latin typeface="Arial"/>
                <a:ea typeface="DejaVu Sans"/>
              </a:rPr>
              <a:t> </a:t>
            </a:r>
            <a:r>
              <a:rPr lang="en-GB" sz="2000" b="0" strike="noStrike" spc="-1" dirty="0">
                <a:solidFill>
                  <a:srgbClr val="000000"/>
                </a:solidFill>
                <a:latin typeface="Arial"/>
                <a:ea typeface="DejaVu Sans"/>
              </a:rPr>
              <a:t>(</a:t>
            </a:r>
            <a:r>
              <a:rPr lang="en-GB" sz="2000" b="0" i="1" strike="noStrike" spc="-1" dirty="0" err="1">
                <a:solidFill>
                  <a:srgbClr val="000000"/>
                </a:solidFill>
                <a:latin typeface="Arial"/>
                <a:ea typeface="DejaVu Sans"/>
              </a:rPr>
              <a:t>Euroepan</a:t>
            </a:r>
            <a:r>
              <a:rPr lang="en-GB" sz="2000" b="0" i="1" strike="noStrike" spc="-1" dirty="0">
                <a:solidFill>
                  <a:srgbClr val="000000"/>
                </a:solidFill>
                <a:latin typeface="Arial"/>
                <a:ea typeface="DejaVu Sans"/>
              </a:rPr>
              <a:t> Code of Conduct on Partnership</a:t>
            </a:r>
            <a:r>
              <a:rPr lang="en-GB" sz="2000" b="0" strike="noStrike" spc="-1" dirty="0">
                <a:solidFill>
                  <a:srgbClr val="000000"/>
                </a:solidFill>
                <a:latin typeface="Arial"/>
                <a:ea typeface="DejaVu Sans"/>
              </a:rPr>
              <a:t>)</a:t>
            </a:r>
            <a:r>
              <a:rPr dirty="0"/>
              <a:t/>
            </a:r>
            <a:br>
              <a:rPr dirty="0"/>
            </a:br>
            <a:r>
              <a:rPr lang="en-GB" sz="2000" b="0" strike="noStrike" spc="-1" dirty="0">
                <a:solidFill>
                  <a:srgbClr val="000000"/>
                </a:solidFill>
                <a:latin typeface="Arial"/>
                <a:ea typeface="DejaVu Sans"/>
              </a:rPr>
              <a:t>Each programme is developed through a collective process involving authorities at European, regional and local level, social partners and organisations from civil society</a:t>
            </a:r>
            <a:endParaRPr lang="en-GB" sz="2000" b="0" strike="noStrike" spc="-1" dirty="0">
              <a:latin typeface="Arial"/>
            </a:endParaRPr>
          </a:p>
          <a:p>
            <a:pPr marL="342900" indent="-342900">
              <a:lnSpc>
                <a:spcPct val="100000"/>
              </a:lnSpc>
              <a:spcAft>
                <a:spcPts val="1134"/>
              </a:spcAft>
              <a:buClr>
                <a:srgbClr val="000000"/>
              </a:buClr>
              <a:buFont typeface="Wingdings" pitchFamily="2" charset="2"/>
              <a:buChar char="Ø"/>
            </a:pPr>
            <a:r>
              <a:rPr lang="en-GB" sz="2400" b="0" strike="noStrike" spc="-1" dirty="0">
                <a:solidFill>
                  <a:srgbClr val="000000"/>
                </a:solidFill>
                <a:latin typeface="Arial"/>
                <a:ea typeface="DejaVu Sans"/>
              </a:rPr>
              <a:t>Ownership</a:t>
            </a:r>
            <a:r>
              <a:rPr dirty="0"/>
              <a:t/>
            </a:r>
            <a:br>
              <a:rPr dirty="0"/>
            </a:br>
            <a:r>
              <a:rPr lang="en-GB" sz="2000" b="0" strike="noStrike" spc="-1" dirty="0">
                <a:solidFill>
                  <a:srgbClr val="000000"/>
                </a:solidFill>
                <a:latin typeface="Arial"/>
                <a:ea typeface="DejaVu Sans"/>
              </a:rPr>
              <a:t>Donors should rely on the national development strategies and priorities of the recipient countries in the formulation and implementation of their development aid programs</a:t>
            </a:r>
            <a:endParaRPr lang="en-GB" sz="2000" b="0" strike="noStrike" spc="-1" dirty="0">
              <a:latin typeface="Arial"/>
            </a:endParaRPr>
          </a:p>
        </p:txBody>
      </p:sp>
      <p:sp>
        <p:nvSpPr>
          <p:cNvPr id="523" name="CustomShape 3"/>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88B28120-C5BC-4715-96EB-67C11F6A253A}" type="slidenum">
              <a:rPr lang="en-GB" sz="1000" b="0" strike="noStrike" spc="-1">
                <a:solidFill>
                  <a:srgbClr val="000000"/>
                </a:solidFill>
                <a:latin typeface="Arial"/>
                <a:ea typeface="DejaVu Sans"/>
              </a:rPr>
              <a:t>17</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5" presetClass="entr" fill="hold" nodeType="withEffect">
                                  <p:stCondLst>
                                    <p:cond delay="0"/>
                                  </p:stCondLst>
                                  <p:childTnLst>
                                    <p:set>
                                      <p:cBhvr>
                                        <p:cTn id="6" dur="1" fill="hold">
                                          <p:stCondLst>
                                            <p:cond delay="0"/>
                                          </p:stCondLst>
                                        </p:cTn>
                                        <p:tgtEl>
                                          <p:spTgt spid="521"/>
                                        </p:tgtEl>
                                        <p:attrNameLst>
                                          <p:attrName>style.visibility</p:attrName>
                                        </p:attrNameLst>
                                      </p:cBhvr>
                                      <p:to>
                                        <p:strVal val="visible"/>
                                      </p:to>
                                    </p:set>
                                    <p:anim calcmode="lin" valueType="num">
                                      <p:cBhvr additive="repl">
                                        <p:cTn id="7" dur="1000" fill="hold"/>
                                        <p:tgtEl>
                                          <p:spTgt spid="521"/>
                                        </p:tgtEl>
                                        <p:attrNameLst>
                                          <p:attrName>ppt_w</p:attrName>
                                        </p:attrNameLst>
                                      </p:cBhvr>
                                      <p:tavLst>
                                        <p:tav tm="0">
                                          <p:val>
                                            <p:strVal val="#ppt_w*0.70"/>
                                          </p:val>
                                        </p:tav>
                                        <p:tav tm="100000">
                                          <p:val>
                                            <p:strVal val="#ppt_w"/>
                                          </p:val>
                                        </p:tav>
                                      </p:tavLst>
                                    </p:anim>
                                    <p:anim calcmode="lin" valueType="num">
                                      <p:cBhvr additive="repl">
                                        <p:cTn id="8" dur="1000" fill="hold"/>
                                        <p:tgtEl>
                                          <p:spTgt spid="521"/>
                                        </p:tgtEl>
                                        <p:attrNameLst>
                                          <p:attrName>ppt_h</p:attrName>
                                        </p:attrNameLst>
                                      </p:cBhvr>
                                      <p:tavLst>
                                        <p:tav tm="0">
                                          <p:val>
                                            <p:strVal val="#ppt_h"/>
                                          </p:val>
                                        </p:tav>
                                        <p:tav tm="100000">
                                          <p:val>
                                            <p:strVal val="#ppt_h"/>
                                          </p:val>
                                        </p:tav>
                                      </p:tavLst>
                                    </p:anim>
                                    <p:animEffect transition="in" filter="fade">
                                      <p:cBhvr additive="repl">
                                        <p:cTn id="9" dur="1000"/>
                                        <p:tgtEl>
                                          <p:spTgt spid="521"/>
                                        </p:tgtEl>
                                      </p:cBhvr>
                                    </p:animEffect>
                                  </p:childTnLst>
                                </p:cTn>
                              </p:par>
                              <p:par>
                                <p:cTn id="10" presetID="55" presetClass="entr" fill="hold" nodeType="withEffect">
                                  <p:stCondLst>
                                    <p:cond delay="0"/>
                                  </p:stCondLst>
                                  <p:childTnLst>
                                    <p:set>
                                      <p:cBhvr>
                                        <p:cTn id="11" dur="1" fill="hold">
                                          <p:stCondLst>
                                            <p:cond delay="0"/>
                                          </p:stCondLst>
                                        </p:cTn>
                                        <p:tgtEl>
                                          <p:spTgt spid="522"/>
                                        </p:tgtEl>
                                        <p:attrNameLst>
                                          <p:attrName>style.visibility</p:attrName>
                                        </p:attrNameLst>
                                      </p:cBhvr>
                                      <p:to>
                                        <p:strVal val="visible"/>
                                      </p:to>
                                    </p:set>
                                    <p:anim calcmode="lin" valueType="num">
                                      <p:cBhvr additive="repl">
                                        <p:cTn id="12" dur="1000" fill="hold"/>
                                        <p:tgtEl>
                                          <p:spTgt spid="522"/>
                                        </p:tgtEl>
                                        <p:attrNameLst>
                                          <p:attrName>ppt_w</p:attrName>
                                        </p:attrNameLst>
                                      </p:cBhvr>
                                      <p:tavLst>
                                        <p:tav tm="0">
                                          <p:val>
                                            <p:strVal val="#ppt_w*0.70"/>
                                          </p:val>
                                        </p:tav>
                                        <p:tav tm="100000">
                                          <p:val>
                                            <p:strVal val="#ppt_w"/>
                                          </p:val>
                                        </p:tav>
                                      </p:tavLst>
                                    </p:anim>
                                    <p:anim calcmode="lin" valueType="num">
                                      <p:cBhvr additive="repl">
                                        <p:cTn id="13" dur="1000" fill="hold"/>
                                        <p:tgtEl>
                                          <p:spTgt spid="522"/>
                                        </p:tgtEl>
                                        <p:attrNameLst>
                                          <p:attrName>ppt_h</p:attrName>
                                        </p:attrNameLst>
                                      </p:cBhvr>
                                      <p:tavLst>
                                        <p:tav tm="0">
                                          <p:val>
                                            <p:strVal val="#ppt_h"/>
                                          </p:val>
                                        </p:tav>
                                        <p:tav tm="100000">
                                          <p:val>
                                            <p:strVal val="#ppt_h"/>
                                          </p:val>
                                        </p:tav>
                                      </p:tavLst>
                                    </p:anim>
                                    <p:animEffect transition="in" filter="fade">
                                      <p:cBhvr additive="repl">
                                        <p:cTn id="14" dur="1000"/>
                                        <p:tgtEl>
                                          <p:spTgt spid="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stomShape 1"/>
          <p:cNvSpPr/>
          <p:nvPr/>
        </p:nvSpPr>
        <p:spPr>
          <a:xfrm>
            <a:off x="688320" y="1656360"/>
            <a:ext cx="7770960" cy="43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2800" b="1" strike="noStrike" spc="-1" dirty="0">
                <a:solidFill>
                  <a:srgbClr val="000000"/>
                </a:solidFill>
                <a:latin typeface="Arial"/>
                <a:ea typeface="DejaVu Sans"/>
              </a:rPr>
              <a:t>General </a:t>
            </a:r>
            <a:r>
              <a:rPr lang="en-GB" sz="2800" b="1" strike="noStrike" spc="-1" dirty="0" smtClean="0">
                <a:solidFill>
                  <a:srgbClr val="000000"/>
                </a:solidFill>
                <a:latin typeface="Arial"/>
                <a:ea typeface="DejaVu Sans"/>
              </a:rPr>
              <a:t>Principles</a:t>
            </a:r>
            <a:r>
              <a:rPr lang="tr-TR" sz="2800" b="1" strike="noStrike" spc="-1" dirty="0" smtClean="0">
                <a:solidFill>
                  <a:srgbClr val="000000"/>
                </a:solidFill>
                <a:latin typeface="Arial"/>
                <a:ea typeface="DejaVu Sans"/>
              </a:rPr>
              <a:t> - 2</a:t>
            </a:r>
            <a:endParaRPr lang="en-GB" sz="2800" b="0" strike="noStrike" spc="-1" dirty="0">
              <a:latin typeface="Arial"/>
            </a:endParaRPr>
          </a:p>
        </p:txBody>
      </p:sp>
      <p:sp>
        <p:nvSpPr>
          <p:cNvPr id="525" name="CustomShape 2"/>
          <p:cNvSpPr/>
          <p:nvPr/>
        </p:nvSpPr>
        <p:spPr>
          <a:xfrm>
            <a:off x="0" y="2086920"/>
            <a:ext cx="9142560" cy="3889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43080" indent="-341640">
              <a:lnSpc>
                <a:spcPct val="100000"/>
              </a:lnSpc>
              <a:spcAft>
                <a:spcPts val="1134"/>
              </a:spcAft>
              <a:buClr>
                <a:srgbClr val="000000"/>
              </a:buClr>
              <a:buFont typeface="Wingdings" charset="2"/>
              <a:buChar char=""/>
            </a:pPr>
            <a:r>
              <a:rPr lang="en-GB" sz="2400" b="0" strike="noStrike" spc="-1" dirty="0">
                <a:solidFill>
                  <a:srgbClr val="000000"/>
                </a:solidFill>
                <a:latin typeface="Arial"/>
                <a:ea typeface="DejaVu Sans"/>
              </a:rPr>
              <a:t>Fundamentals first</a:t>
            </a:r>
            <a:r>
              <a:rPr dirty="0"/>
              <a:t/>
            </a:r>
            <a:br>
              <a:rPr dirty="0"/>
            </a:br>
            <a:r>
              <a:rPr lang="en-GB" sz="2000" b="0" strike="noStrike" spc="-1" dirty="0">
                <a:solidFill>
                  <a:srgbClr val="000000"/>
                </a:solidFill>
                <a:latin typeface="Arial"/>
                <a:ea typeface="DejaVu Sans"/>
              </a:rPr>
              <a:t>Links the rule of law and fundamental rights with economic governance and reforms and the strengthening of democratic institutions and public administration reforms</a:t>
            </a:r>
            <a:endParaRPr lang="en-GB" sz="2000" b="0" strike="noStrike" spc="-1" dirty="0">
              <a:latin typeface="Arial"/>
            </a:endParaRPr>
          </a:p>
          <a:p>
            <a:pPr marL="343080" indent="-341640">
              <a:lnSpc>
                <a:spcPct val="100000"/>
              </a:lnSpc>
              <a:spcAft>
                <a:spcPts val="1134"/>
              </a:spcAft>
              <a:buClr>
                <a:srgbClr val="000000"/>
              </a:buClr>
              <a:buFont typeface="Wingdings" charset="2"/>
              <a:buChar char=""/>
            </a:pPr>
            <a:r>
              <a:rPr lang="en-GB" sz="2400" b="0" strike="noStrike" spc="-1" dirty="0">
                <a:solidFill>
                  <a:srgbClr val="000000"/>
                </a:solidFill>
                <a:latin typeface="Arial"/>
                <a:ea typeface="DejaVu Sans"/>
              </a:rPr>
              <a:t>Co-financing</a:t>
            </a:r>
            <a:r>
              <a:rPr dirty="0"/>
              <a:t/>
            </a:r>
            <a:br>
              <a:rPr dirty="0"/>
            </a:br>
            <a:r>
              <a:rPr lang="en-GB" sz="2000" b="0" strike="noStrike" spc="-1" dirty="0">
                <a:solidFill>
                  <a:srgbClr val="000000"/>
                </a:solidFill>
                <a:latin typeface="Arial"/>
                <a:ea typeface="DejaVu Sans"/>
              </a:rPr>
              <a:t>The EU funding is not to replace the minimum co-financing from the beneficiary (own public or private funds)</a:t>
            </a:r>
            <a:endParaRPr lang="en-GB" sz="2000" b="0" strike="noStrike" spc="-1" dirty="0">
              <a:latin typeface="Arial"/>
            </a:endParaRPr>
          </a:p>
          <a:p>
            <a:pPr marL="343080" indent="-341640">
              <a:lnSpc>
                <a:spcPct val="100000"/>
              </a:lnSpc>
              <a:spcAft>
                <a:spcPts val="1134"/>
              </a:spcAft>
              <a:buClr>
                <a:srgbClr val="000000"/>
              </a:buClr>
              <a:buFont typeface="Wingdings" charset="2"/>
              <a:buChar char=""/>
            </a:pPr>
            <a:r>
              <a:rPr lang="en-GB" sz="2400" b="0" strike="noStrike" spc="-1" dirty="0">
                <a:solidFill>
                  <a:srgbClr val="000000"/>
                </a:solidFill>
                <a:latin typeface="Arial"/>
                <a:ea typeface="DejaVu Sans"/>
              </a:rPr>
              <a:t>No double financing</a:t>
            </a:r>
            <a:r>
              <a:rPr dirty="0"/>
              <a:t/>
            </a:r>
            <a:br>
              <a:rPr dirty="0"/>
            </a:br>
            <a:r>
              <a:rPr lang="en-GB" sz="2000" b="0" strike="noStrike" spc="-1" dirty="0">
                <a:solidFill>
                  <a:srgbClr val="000000"/>
                </a:solidFill>
                <a:latin typeface="Arial"/>
                <a:ea typeface="DejaVu Sans"/>
              </a:rPr>
              <a:t>No costs for the same activity be funded twice from the EU budget</a:t>
            </a:r>
            <a:endParaRPr lang="en-GB" sz="2000" b="0" strike="noStrike" spc="-1" dirty="0">
              <a:latin typeface="Arial"/>
            </a:endParaRPr>
          </a:p>
          <a:p>
            <a:pPr marL="343080" indent="-341640">
              <a:lnSpc>
                <a:spcPct val="100000"/>
              </a:lnSpc>
              <a:spcAft>
                <a:spcPts val="1134"/>
              </a:spcAft>
              <a:buClr>
                <a:srgbClr val="000000"/>
              </a:buClr>
              <a:buFont typeface="Wingdings" charset="2"/>
              <a:buChar char=""/>
            </a:pPr>
            <a:r>
              <a:rPr lang="en-GB" sz="2400" b="0" strike="noStrike" spc="-1" dirty="0">
                <a:solidFill>
                  <a:srgbClr val="000000"/>
                </a:solidFill>
                <a:latin typeface="Arial"/>
                <a:ea typeface="DejaVu Sans"/>
              </a:rPr>
              <a:t>No-profit</a:t>
            </a:r>
            <a:r>
              <a:rPr dirty="0"/>
              <a:t/>
            </a:r>
            <a:br>
              <a:rPr dirty="0"/>
            </a:br>
            <a:r>
              <a:rPr lang="en-GB" sz="2000" b="0" strike="noStrike" spc="-1" dirty="0">
                <a:solidFill>
                  <a:srgbClr val="000000"/>
                </a:solidFill>
                <a:latin typeface="Arial"/>
                <a:ea typeface="DejaVu Sans"/>
              </a:rPr>
              <a:t>The action covered by a grant may not generate profits</a:t>
            </a:r>
            <a:endParaRPr lang="en-GB" sz="2000" b="0" strike="noStrike" spc="-1" dirty="0">
              <a:latin typeface="Arial"/>
            </a:endParaRPr>
          </a:p>
        </p:txBody>
      </p:sp>
      <p:sp>
        <p:nvSpPr>
          <p:cNvPr id="526" name="CustomShape 3"/>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A1DE94AF-D3E7-4EFF-9E22-9281B55D6288}" type="slidenum">
              <a:rPr lang="en-GB" sz="1000" b="0" strike="noStrike" spc="-1">
                <a:solidFill>
                  <a:srgbClr val="000000"/>
                </a:solidFill>
                <a:latin typeface="Arial"/>
                <a:ea typeface="DejaVu Sans"/>
              </a:rPr>
              <a:t>18</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524"/>
                                        </p:tgtEl>
                                        <p:attrNameLst>
                                          <p:attrName>style.visibility</p:attrName>
                                        </p:attrNameLst>
                                      </p:cBhvr>
                                      <p:to>
                                        <p:strVal val="visible"/>
                                      </p:to>
                                    </p:set>
                                    <p:anim calcmode="lin" valueType="num">
                                      <p:cBhvr additive="repl">
                                        <p:cTn id="7" dur="1000" fill="hold"/>
                                        <p:tgtEl>
                                          <p:spTgt spid="524"/>
                                        </p:tgtEl>
                                        <p:attrNameLst>
                                          <p:attrName>ppt_w</p:attrName>
                                        </p:attrNameLst>
                                      </p:cBhvr>
                                      <p:tavLst>
                                        <p:tav tm="0">
                                          <p:val>
                                            <p:strVal val="#ppt_w*0.70"/>
                                          </p:val>
                                        </p:tav>
                                        <p:tav tm="100000">
                                          <p:val>
                                            <p:strVal val="#ppt_w"/>
                                          </p:val>
                                        </p:tav>
                                      </p:tavLst>
                                    </p:anim>
                                    <p:anim calcmode="lin" valueType="num">
                                      <p:cBhvr additive="repl">
                                        <p:cTn id="8" dur="1000" fill="hold"/>
                                        <p:tgtEl>
                                          <p:spTgt spid="524"/>
                                        </p:tgtEl>
                                        <p:attrNameLst>
                                          <p:attrName>ppt_h</p:attrName>
                                        </p:attrNameLst>
                                      </p:cBhvr>
                                      <p:tavLst>
                                        <p:tav tm="0">
                                          <p:val>
                                            <p:strVal val="#ppt_h"/>
                                          </p:val>
                                        </p:tav>
                                        <p:tav tm="100000">
                                          <p:val>
                                            <p:strVal val="#ppt_h"/>
                                          </p:val>
                                        </p:tav>
                                      </p:tavLst>
                                    </p:anim>
                                    <p:animEffect transition="in" filter="fade">
                                      <p:cBhvr additive="repl">
                                        <p:cTn id="9" dur="1000"/>
                                        <p:tgtEl>
                                          <p:spTgt spid="524"/>
                                        </p:tgtEl>
                                      </p:cBhvr>
                                    </p:animEffect>
                                  </p:childTnLst>
                                </p:cTn>
                              </p:par>
                              <p:par>
                                <p:cTn id="10" presetID="55" presetClass="entr" fill="hold" nodeType="withEffect">
                                  <p:stCondLst>
                                    <p:cond delay="0"/>
                                  </p:stCondLst>
                                  <p:childTnLst>
                                    <p:set>
                                      <p:cBhvr>
                                        <p:cTn id="11" dur="1" fill="hold">
                                          <p:stCondLst>
                                            <p:cond delay="0"/>
                                          </p:stCondLst>
                                        </p:cTn>
                                        <p:tgtEl>
                                          <p:spTgt spid="525"/>
                                        </p:tgtEl>
                                        <p:attrNameLst>
                                          <p:attrName>style.visibility</p:attrName>
                                        </p:attrNameLst>
                                      </p:cBhvr>
                                      <p:to>
                                        <p:strVal val="visible"/>
                                      </p:to>
                                    </p:set>
                                    <p:anim calcmode="lin" valueType="num">
                                      <p:cBhvr additive="repl">
                                        <p:cTn id="12" dur="1000" fill="hold"/>
                                        <p:tgtEl>
                                          <p:spTgt spid="525"/>
                                        </p:tgtEl>
                                        <p:attrNameLst>
                                          <p:attrName>ppt_w</p:attrName>
                                        </p:attrNameLst>
                                      </p:cBhvr>
                                      <p:tavLst>
                                        <p:tav tm="0">
                                          <p:val>
                                            <p:strVal val="#ppt_w*0.70"/>
                                          </p:val>
                                        </p:tav>
                                        <p:tav tm="100000">
                                          <p:val>
                                            <p:strVal val="#ppt_w"/>
                                          </p:val>
                                        </p:tav>
                                      </p:tavLst>
                                    </p:anim>
                                    <p:anim calcmode="lin" valueType="num">
                                      <p:cBhvr additive="repl">
                                        <p:cTn id="13" dur="1000" fill="hold"/>
                                        <p:tgtEl>
                                          <p:spTgt spid="525"/>
                                        </p:tgtEl>
                                        <p:attrNameLst>
                                          <p:attrName>ppt_h</p:attrName>
                                        </p:attrNameLst>
                                      </p:cBhvr>
                                      <p:tavLst>
                                        <p:tav tm="0">
                                          <p:val>
                                            <p:strVal val="#ppt_h"/>
                                          </p:val>
                                        </p:tav>
                                        <p:tav tm="100000">
                                          <p:val>
                                            <p:strVal val="#ppt_h"/>
                                          </p:val>
                                        </p:tav>
                                      </p:tavLst>
                                    </p:anim>
                                    <p:animEffect transition="in" filter="fade">
                                      <p:cBhvr additive="repl">
                                        <p:cTn id="14" dur="10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CustomShape 1"/>
          <p:cNvSpPr/>
          <p:nvPr/>
        </p:nvSpPr>
        <p:spPr>
          <a:xfrm>
            <a:off x="688320" y="1772640"/>
            <a:ext cx="7770960" cy="38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2800" b="1" strike="noStrike" spc="-1">
                <a:solidFill>
                  <a:srgbClr val="000000"/>
                </a:solidFill>
                <a:latin typeface="Arial"/>
                <a:ea typeface="DejaVu Sans"/>
              </a:rPr>
              <a:t>Important Provsion: Sate Aid</a:t>
            </a:r>
            <a:endParaRPr lang="en-GB" sz="2800" b="0" strike="noStrike" spc="-1">
              <a:latin typeface="Arial"/>
            </a:endParaRPr>
          </a:p>
        </p:txBody>
      </p:sp>
      <p:sp>
        <p:nvSpPr>
          <p:cNvPr id="528" name="CustomShape 2"/>
          <p:cNvSpPr/>
          <p:nvPr/>
        </p:nvSpPr>
        <p:spPr>
          <a:xfrm>
            <a:off x="0" y="2232000"/>
            <a:ext cx="9216000" cy="388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43080" indent="-341640">
              <a:lnSpc>
                <a:spcPct val="100000"/>
              </a:lnSpc>
              <a:buClr>
                <a:srgbClr val="000000"/>
              </a:buClr>
              <a:buFont typeface="Wingdings" charset="2"/>
              <a:buChar char=""/>
            </a:pPr>
            <a:r>
              <a:rPr lang="en-GB" sz="2400" b="0" strike="noStrike" spc="-1">
                <a:solidFill>
                  <a:srgbClr val="000000"/>
                </a:solidFill>
                <a:latin typeface="Arial"/>
                <a:ea typeface="DejaVu Sans"/>
              </a:rPr>
              <a:t>Article 107(1) TFEU</a:t>
            </a:r>
            <a:r>
              <a:t/>
            </a:r>
            <a:br/>
            <a:r>
              <a:rPr lang="en-GB" sz="2400" b="0" strike="noStrike" spc="-1">
                <a:solidFill>
                  <a:srgbClr val="000000"/>
                </a:solidFill>
                <a:latin typeface="Arial"/>
                <a:ea typeface="DejaVu Sans"/>
              </a:rPr>
              <a:t>European Union rules on State aid were put in place to ensure that state-owned resources are not deployed to distort competition or create unfair advantage in the European single market.</a:t>
            </a:r>
            <a:endParaRPr lang="en-GB" sz="2400" b="0" strike="noStrike" spc="-1">
              <a:latin typeface="Arial"/>
            </a:endParaRPr>
          </a:p>
          <a:p>
            <a:pPr>
              <a:lnSpc>
                <a:spcPct val="100000"/>
              </a:lnSpc>
            </a:pPr>
            <a:endParaRPr lang="en-GB" sz="2400" b="0" strike="noStrike" spc="-1">
              <a:latin typeface="Arial"/>
            </a:endParaRPr>
          </a:p>
          <a:p>
            <a:pPr marL="343080" indent="-341640">
              <a:lnSpc>
                <a:spcPct val="100000"/>
              </a:lnSpc>
              <a:buClr>
                <a:srgbClr val="000000"/>
              </a:buClr>
              <a:buFont typeface="Wingdings" charset="2"/>
              <a:buChar char=""/>
            </a:pPr>
            <a:r>
              <a:rPr lang="en-GB" sz="2400" b="0" strike="noStrike" spc="-1">
                <a:solidFill>
                  <a:srgbClr val="000000"/>
                </a:solidFill>
                <a:latin typeface="Arial"/>
                <a:ea typeface="DejaVu Sans"/>
              </a:rPr>
              <a:t>State aid rules for financial instruments is recalled in title IV of the Common Provisions Regulation ('CPR'), notably in its Articles 6, 37, 38, 42 and 44</a:t>
            </a:r>
            <a:endParaRPr lang="en-GB" sz="2400" b="0" strike="noStrike" spc="-1">
              <a:latin typeface="Arial"/>
            </a:endParaRPr>
          </a:p>
        </p:txBody>
      </p:sp>
      <p:sp>
        <p:nvSpPr>
          <p:cNvPr id="529" name="CustomShape 3"/>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1AE3DFC1-757F-4804-ABD9-380F79F3E8D2}" type="slidenum">
              <a:rPr lang="en-GB" sz="1000" b="0" strike="noStrike" spc="-1">
                <a:solidFill>
                  <a:srgbClr val="000000"/>
                </a:solidFill>
                <a:latin typeface="Arial"/>
                <a:ea typeface="DejaVu Sans"/>
              </a:rPr>
              <a:t>19</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527"/>
                                        </p:tgtEl>
                                        <p:attrNameLst>
                                          <p:attrName>style.visibility</p:attrName>
                                        </p:attrNameLst>
                                      </p:cBhvr>
                                      <p:to>
                                        <p:strVal val="visible"/>
                                      </p:to>
                                    </p:set>
                                    <p:anim calcmode="lin" valueType="num">
                                      <p:cBhvr additive="repl">
                                        <p:cTn id="7" dur="1000" fill="hold"/>
                                        <p:tgtEl>
                                          <p:spTgt spid="527"/>
                                        </p:tgtEl>
                                        <p:attrNameLst>
                                          <p:attrName>ppt_w</p:attrName>
                                        </p:attrNameLst>
                                      </p:cBhvr>
                                      <p:tavLst>
                                        <p:tav tm="0">
                                          <p:val>
                                            <p:strVal val="#ppt_w*0.70"/>
                                          </p:val>
                                        </p:tav>
                                        <p:tav tm="100000">
                                          <p:val>
                                            <p:strVal val="#ppt_w"/>
                                          </p:val>
                                        </p:tav>
                                      </p:tavLst>
                                    </p:anim>
                                    <p:anim calcmode="lin" valueType="num">
                                      <p:cBhvr additive="repl">
                                        <p:cTn id="8" dur="1000" fill="hold"/>
                                        <p:tgtEl>
                                          <p:spTgt spid="527"/>
                                        </p:tgtEl>
                                        <p:attrNameLst>
                                          <p:attrName>ppt_h</p:attrName>
                                        </p:attrNameLst>
                                      </p:cBhvr>
                                      <p:tavLst>
                                        <p:tav tm="0">
                                          <p:val>
                                            <p:strVal val="#ppt_h"/>
                                          </p:val>
                                        </p:tav>
                                        <p:tav tm="100000">
                                          <p:val>
                                            <p:strVal val="#ppt_h"/>
                                          </p:val>
                                        </p:tav>
                                      </p:tavLst>
                                    </p:anim>
                                    <p:animEffect transition="in" filter="fade">
                                      <p:cBhvr additive="repl">
                                        <p:cTn id="9" dur="1000"/>
                                        <p:tgtEl>
                                          <p:spTgt spid="527"/>
                                        </p:tgtEl>
                                      </p:cBhvr>
                                    </p:animEffect>
                                  </p:childTnLst>
                                </p:cTn>
                              </p:par>
                              <p:par>
                                <p:cTn id="10" presetID="55" presetClass="entr" fill="hold" nodeType="withEffect">
                                  <p:stCondLst>
                                    <p:cond delay="0"/>
                                  </p:stCondLst>
                                  <p:childTnLst>
                                    <p:set>
                                      <p:cBhvr>
                                        <p:cTn id="11" dur="1" fill="hold">
                                          <p:stCondLst>
                                            <p:cond delay="0"/>
                                          </p:stCondLst>
                                        </p:cTn>
                                        <p:tgtEl>
                                          <p:spTgt spid="528"/>
                                        </p:tgtEl>
                                        <p:attrNameLst>
                                          <p:attrName>style.visibility</p:attrName>
                                        </p:attrNameLst>
                                      </p:cBhvr>
                                      <p:to>
                                        <p:strVal val="visible"/>
                                      </p:to>
                                    </p:set>
                                    <p:anim calcmode="lin" valueType="num">
                                      <p:cBhvr additive="repl">
                                        <p:cTn id="12" dur="1000" fill="hold"/>
                                        <p:tgtEl>
                                          <p:spTgt spid="528"/>
                                        </p:tgtEl>
                                        <p:attrNameLst>
                                          <p:attrName>ppt_w</p:attrName>
                                        </p:attrNameLst>
                                      </p:cBhvr>
                                      <p:tavLst>
                                        <p:tav tm="0">
                                          <p:val>
                                            <p:strVal val="#ppt_w*0.70"/>
                                          </p:val>
                                        </p:tav>
                                        <p:tav tm="100000">
                                          <p:val>
                                            <p:strVal val="#ppt_w"/>
                                          </p:val>
                                        </p:tav>
                                      </p:tavLst>
                                    </p:anim>
                                    <p:anim calcmode="lin" valueType="num">
                                      <p:cBhvr additive="repl">
                                        <p:cTn id="13" dur="1000" fill="hold"/>
                                        <p:tgtEl>
                                          <p:spTgt spid="528"/>
                                        </p:tgtEl>
                                        <p:attrNameLst>
                                          <p:attrName>ppt_h</p:attrName>
                                        </p:attrNameLst>
                                      </p:cBhvr>
                                      <p:tavLst>
                                        <p:tav tm="0">
                                          <p:val>
                                            <p:strVal val="#ppt_h"/>
                                          </p:val>
                                        </p:tav>
                                        <p:tav tm="100000">
                                          <p:val>
                                            <p:strVal val="#ppt_h"/>
                                          </p:val>
                                        </p:tav>
                                      </p:tavLst>
                                    </p:anim>
                                    <p:animEffect transition="in" filter="fade">
                                      <p:cBhvr additive="repl">
                                        <p:cTn id="14" dur="1000"/>
                                        <p:tgtEl>
                                          <p:spTgt spid="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CustomShape 1"/>
          <p:cNvSpPr/>
          <p:nvPr/>
        </p:nvSpPr>
        <p:spPr>
          <a:xfrm>
            <a:off x="689760" y="1989000"/>
            <a:ext cx="7770960" cy="295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GB" sz="4500" b="1" strike="noStrike" spc="-1">
                <a:solidFill>
                  <a:srgbClr val="000000"/>
                </a:solidFill>
                <a:latin typeface="Arial"/>
                <a:ea typeface="DejaVu Sans"/>
              </a:rPr>
              <a:t>Öz Değerlendirme Formunu doldurmak için: </a:t>
            </a:r>
            <a:endParaRPr lang="en-GB" sz="4500" b="0" strike="noStrike" spc="-1">
              <a:latin typeface="Arial"/>
            </a:endParaRPr>
          </a:p>
          <a:p>
            <a:pPr algn="ctr">
              <a:lnSpc>
                <a:spcPct val="150000"/>
              </a:lnSpc>
            </a:pPr>
            <a:r>
              <a:rPr lang="en-GB" sz="4500" b="1" strike="noStrike" spc="-1">
                <a:solidFill>
                  <a:srgbClr val="000000"/>
                </a:solidFill>
                <a:latin typeface="Arial"/>
                <a:ea typeface="DejaVu Sans"/>
              </a:rPr>
              <a:t>10 Dakika</a:t>
            </a:r>
            <a:endParaRPr lang="en-GB" sz="4500" b="0" strike="noStrike" spc="-1">
              <a:latin typeface="Arial"/>
            </a:endParaRPr>
          </a:p>
        </p:txBody>
      </p:sp>
      <p:sp>
        <p:nvSpPr>
          <p:cNvPr id="429" name="CustomShape 2"/>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AE09FCF3-6A0E-49BA-995B-D5A974381B63}" type="slidenum">
              <a:rPr lang="en-GB" sz="1000" b="0" strike="noStrike" spc="-1">
                <a:solidFill>
                  <a:srgbClr val="000000"/>
                </a:solidFill>
                <a:latin typeface="Arial"/>
                <a:ea typeface="DejaVu Sans"/>
              </a:rPr>
              <a:t>2</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after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additive="repl">
                                        <p:cTn id="7" dur="5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CustomShape 1"/>
          <p:cNvSpPr/>
          <p:nvPr/>
        </p:nvSpPr>
        <p:spPr>
          <a:xfrm>
            <a:off x="688320" y="1772640"/>
            <a:ext cx="7770960" cy="64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2800" b="1" strike="noStrike" spc="-1">
                <a:solidFill>
                  <a:srgbClr val="000000"/>
                </a:solidFill>
                <a:latin typeface="Arial"/>
                <a:ea typeface="DejaVu Sans"/>
              </a:rPr>
              <a:t>IPA Legislation – Legal basis </a:t>
            </a:r>
            <a:endParaRPr lang="en-GB" sz="2800" b="0" strike="noStrike" spc="-1">
              <a:latin typeface="Arial"/>
            </a:endParaRPr>
          </a:p>
        </p:txBody>
      </p:sp>
      <p:sp>
        <p:nvSpPr>
          <p:cNvPr id="531" name="CustomShape 2"/>
          <p:cNvSpPr/>
          <p:nvPr/>
        </p:nvSpPr>
        <p:spPr>
          <a:xfrm>
            <a:off x="0" y="2493000"/>
            <a:ext cx="9142560" cy="305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43080" indent="-341640">
              <a:lnSpc>
                <a:spcPct val="100000"/>
              </a:lnSpc>
              <a:spcAft>
                <a:spcPts val="1134"/>
              </a:spcAft>
              <a:buClr>
                <a:srgbClr val="000000"/>
              </a:buClr>
              <a:buFont typeface="Wingdings" charset="2"/>
              <a:buChar char=""/>
            </a:pPr>
            <a:r>
              <a:rPr lang="en-GB" sz="2400" b="0" strike="noStrike" spc="-1">
                <a:solidFill>
                  <a:srgbClr val="000000"/>
                </a:solidFill>
                <a:latin typeface="Arial"/>
                <a:ea typeface="DejaVu Sans"/>
              </a:rPr>
              <a:t>Article 212(2) of the TFEU</a:t>
            </a:r>
            <a:endParaRPr lang="en-GB" sz="2400" b="0" strike="noStrike" spc="-1">
              <a:latin typeface="Arial"/>
            </a:endParaRPr>
          </a:p>
          <a:p>
            <a:pPr marL="343080" indent="-341640">
              <a:lnSpc>
                <a:spcPct val="100000"/>
              </a:lnSpc>
              <a:spcAft>
                <a:spcPts val="1134"/>
              </a:spcAft>
              <a:buClr>
                <a:srgbClr val="000000"/>
              </a:buClr>
              <a:buFont typeface="Wingdings" charset="2"/>
              <a:buChar char=""/>
            </a:pPr>
            <a:r>
              <a:rPr lang="en-GB" sz="2400" b="0" strike="noStrike" spc="-1">
                <a:solidFill>
                  <a:srgbClr val="000000"/>
                </a:solidFill>
                <a:latin typeface="Arial"/>
                <a:ea typeface="DejaVu Sans"/>
                <a:hlinkClick r:id="rId2"/>
              </a:rPr>
              <a:t>IPA II Regulation</a:t>
            </a:r>
            <a:endParaRPr lang="en-GB" sz="2400" b="0" strike="noStrike" spc="-1">
              <a:latin typeface="Arial"/>
            </a:endParaRPr>
          </a:p>
          <a:p>
            <a:pPr marL="343080" indent="-341640">
              <a:lnSpc>
                <a:spcPct val="100000"/>
              </a:lnSpc>
              <a:spcAft>
                <a:spcPts val="1134"/>
              </a:spcAft>
              <a:buClr>
                <a:srgbClr val="000000"/>
              </a:buClr>
              <a:buFont typeface="Wingdings" charset="2"/>
              <a:buChar char=""/>
            </a:pPr>
            <a:r>
              <a:rPr lang="en-GB" sz="2400" b="0" strike="noStrike" spc="-1">
                <a:solidFill>
                  <a:srgbClr val="000000"/>
                </a:solidFill>
                <a:latin typeface="Arial"/>
                <a:ea typeface="DejaVu Sans"/>
                <a:hlinkClick r:id="rId3"/>
              </a:rPr>
              <a:t>IPA II Implementing Regulation</a:t>
            </a:r>
            <a:endParaRPr lang="en-GB" sz="2400" b="0" strike="noStrike" spc="-1">
              <a:latin typeface="Arial"/>
            </a:endParaRPr>
          </a:p>
          <a:p>
            <a:pPr marL="343080" indent="-341640">
              <a:lnSpc>
                <a:spcPct val="100000"/>
              </a:lnSpc>
              <a:spcAft>
                <a:spcPts val="1134"/>
              </a:spcAft>
              <a:buClr>
                <a:srgbClr val="000000"/>
              </a:buClr>
              <a:buFont typeface="Wingdings" charset="2"/>
              <a:buChar char=""/>
            </a:pPr>
            <a:r>
              <a:rPr lang="en-GB" sz="2400" b="0" strike="noStrike" spc="-1">
                <a:solidFill>
                  <a:srgbClr val="000000"/>
                </a:solidFill>
                <a:latin typeface="Arial"/>
                <a:ea typeface="DejaVu Sans"/>
                <a:hlinkClick r:id="rId4"/>
              </a:rPr>
              <a:t>Common Implementing Regulation (CIR)</a:t>
            </a:r>
            <a:endParaRPr lang="en-GB" sz="2400" b="0" strike="noStrike" spc="-1">
              <a:latin typeface="Arial"/>
            </a:endParaRPr>
          </a:p>
          <a:p>
            <a:pPr marL="343080" indent="-341640">
              <a:lnSpc>
                <a:spcPct val="100000"/>
              </a:lnSpc>
              <a:spcAft>
                <a:spcPts val="1134"/>
              </a:spcAft>
              <a:buClr>
                <a:srgbClr val="000000"/>
              </a:buClr>
              <a:buFont typeface="Wingdings" charset="2"/>
              <a:buChar char=""/>
            </a:pPr>
            <a:r>
              <a:rPr lang="en-GB" sz="2400" b="0" strike="noStrike" spc="-1">
                <a:solidFill>
                  <a:srgbClr val="000000"/>
                </a:solidFill>
                <a:latin typeface="Arial"/>
                <a:ea typeface="DejaVu Sans"/>
                <a:hlinkClick r:id="rId5"/>
              </a:rPr>
              <a:t>Presidential Circular No:2019/20 of 4 October 2019</a:t>
            </a:r>
            <a:endParaRPr lang="en-GB" sz="2400" b="0" strike="noStrike" spc="-1">
              <a:latin typeface="Arial"/>
            </a:endParaRPr>
          </a:p>
          <a:p>
            <a:pPr marL="343080" indent="-341640">
              <a:lnSpc>
                <a:spcPct val="100000"/>
              </a:lnSpc>
              <a:spcAft>
                <a:spcPts val="1134"/>
              </a:spcAft>
              <a:buClr>
                <a:srgbClr val="000000"/>
              </a:buClr>
              <a:buFont typeface="Wingdings" charset="2"/>
              <a:buChar char=""/>
            </a:pPr>
            <a:r>
              <a:rPr lang="en-GB" sz="2400" b="0" strike="noStrike" spc="-1">
                <a:solidFill>
                  <a:srgbClr val="000000"/>
                </a:solidFill>
                <a:latin typeface="Arial"/>
                <a:ea typeface="DejaVu Sans"/>
                <a:hlinkClick r:id="rId6"/>
              </a:rPr>
              <a:t>IPA III Regulation - Proposal</a:t>
            </a:r>
            <a:endParaRPr lang="en-GB" sz="2400" b="0" strike="noStrike" spc="-1">
              <a:latin typeface="Arial"/>
            </a:endParaRPr>
          </a:p>
        </p:txBody>
      </p:sp>
      <p:sp>
        <p:nvSpPr>
          <p:cNvPr id="532" name="CustomShape 3"/>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558AB6EF-FC65-4566-A0AB-CA6822FE359D}" type="slidenum">
              <a:rPr lang="en-GB" sz="1000" b="0" strike="noStrike" spc="-1">
                <a:solidFill>
                  <a:srgbClr val="000000"/>
                </a:solidFill>
                <a:latin typeface="Arial"/>
                <a:ea typeface="DejaVu Sans"/>
              </a:rPr>
              <a:t>20</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530"/>
                                        </p:tgtEl>
                                        <p:attrNameLst>
                                          <p:attrName>style.visibility</p:attrName>
                                        </p:attrNameLst>
                                      </p:cBhvr>
                                      <p:to>
                                        <p:strVal val="visible"/>
                                      </p:to>
                                    </p:set>
                                    <p:anim calcmode="lin" valueType="num">
                                      <p:cBhvr additive="repl">
                                        <p:cTn id="7" dur="1000" fill="hold"/>
                                        <p:tgtEl>
                                          <p:spTgt spid="530"/>
                                        </p:tgtEl>
                                        <p:attrNameLst>
                                          <p:attrName>ppt_w</p:attrName>
                                        </p:attrNameLst>
                                      </p:cBhvr>
                                      <p:tavLst>
                                        <p:tav tm="0">
                                          <p:val>
                                            <p:strVal val="#ppt_w*0.70"/>
                                          </p:val>
                                        </p:tav>
                                        <p:tav tm="100000">
                                          <p:val>
                                            <p:strVal val="#ppt_w"/>
                                          </p:val>
                                        </p:tav>
                                      </p:tavLst>
                                    </p:anim>
                                    <p:anim calcmode="lin" valueType="num">
                                      <p:cBhvr additive="repl">
                                        <p:cTn id="8" dur="1000" fill="hold"/>
                                        <p:tgtEl>
                                          <p:spTgt spid="530"/>
                                        </p:tgtEl>
                                        <p:attrNameLst>
                                          <p:attrName>ppt_h</p:attrName>
                                        </p:attrNameLst>
                                      </p:cBhvr>
                                      <p:tavLst>
                                        <p:tav tm="0">
                                          <p:val>
                                            <p:strVal val="#ppt_h"/>
                                          </p:val>
                                        </p:tav>
                                        <p:tav tm="100000">
                                          <p:val>
                                            <p:strVal val="#ppt_h"/>
                                          </p:val>
                                        </p:tav>
                                      </p:tavLst>
                                    </p:anim>
                                    <p:animEffect transition="in" filter="fade">
                                      <p:cBhvr additive="repl">
                                        <p:cTn id="9" dur="1000"/>
                                        <p:tgtEl>
                                          <p:spTgt spid="530"/>
                                        </p:tgtEl>
                                      </p:cBhvr>
                                    </p:animEffect>
                                  </p:childTnLst>
                                </p:cTn>
                              </p:par>
                              <p:par>
                                <p:cTn id="10" presetID="55" presetClass="entr" fill="hold" nodeType="withEffect">
                                  <p:stCondLst>
                                    <p:cond delay="0"/>
                                  </p:stCondLst>
                                  <p:childTnLst>
                                    <p:set>
                                      <p:cBhvr>
                                        <p:cTn id="11" dur="1" fill="hold">
                                          <p:stCondLst>
                                            <p:cond delay="0"/>
                                          </p:stCondLst>
                                        </p:cTn>
                                        <p:tgtEl>
                                          <p:spTgt spid="531"/>
                                        </p:tgtEl>
                                        <p:attrNameLst>
                                          <p:attrName>style.visibility</p:attrName>
                                        </p:attrNameLst>
                                      </p:cBhvr>
                                      <p:to>
                                        <p:strVal val="visible"/>
                                      </p:to>
                                    </p:set>
                                    <p:anim calcmode="lin" valueType="num">
                                      <p:cBhvr additive="repl">
                                        <p:cTn id="12" dur="1000" fill="hold"/>
                                        <p:tgtEl>
                                          <p:spTgt spid="531"/>
                                        </p:tgtEl>
                                        <p:attrNameLst>
                                          <p:attrName>ppt_w</p:attrName>
                                        </p:attrNameLst>
                                      </p:cBhvr>
                                      <p:tavLst>
                                        <p:tav tm="0">
                                          <p:val>
                                            <p:strVal val="#ppt_w*0.70"/>
                                          </p:val>
                                        </p:tav>
                                        <p:tav tm="100000">
                                          <p:val>
                                            <p:strVal val="#ppt_w"/>
                                          </p:val>
                                        </p:tav>
                                      </p:tavLst>
                                    </p:anim>
                                    <p:anim calcmode="lin" valueType="num">
                                      <p:cBhvr additive="repl">
                                        <p:cTn id="13" dur="1000" fill="hold"/>
                                        <p:tgtEl>
                                          <p:spTgt spid="531"/>
                                        </p:tgtEl>
                                        <p:attrNameLst>
                                          <p:attrName>ppt_h</p:attrName>
                                        </p:attrNameLst>
                                      </p:cBhvr>
                                      <p:tavLst>
                                        <p:tav tm="0">
                                          <p:val>
                                            <p:strVal val="#ppt_h"/>
                                          </p:val>
                                        </p:tav>
                                        <p:tav tm="100000">
                                          <p:val>
                                            <p:strVal val="#ppt_h"/>
                                          </p:val>
                                        </p:tav>
                                      </p:tavLst>
                                    </p:anim>
                                    <p:animEffect transition="in" filter="fade">
                                      <p:cBhvr additive="repl">
                                        <p:cTn id="14" dur="1000"/>
                                        <p:tgtEl>
                                          <p:spTgt spid="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CustomShape 1"/>
          <p:cNvSpPr/>
          <p:nvPr/>
        </p:nvSpPr>
        <p:spPr>
          <a:xfrm>
            <a:off x="678960" y="1700640"/>
            <a:ext cx="7770960" cy="64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2800" b="1" strike="noStrike" spc="-1" dirty="0">
                <a:solidFill>
                  <a:srgbClr val="000000"/>
                </a:solidFill>
                <a:latin typeface="Arial"/>
                <a:ea typeface="DejaVu Sans"/>
              </a:rPr>
              <a:t>IPA III Legislation – </a:t>
            </a:r>
            <a:r>
              <a:rPr lang="en-GB" sz="2800" b="1" strike="noStrike" spc="-1" dirty="0" err="1">
                <a:solidFill>
                  <a:srgbClr val="000000"/>
                </a:solidFill>
                <a:latin typeface="Arial"/>
                <a:ea typeface="DejaVu Sans"/>
              </a:rPr>
              <a:t>Comission</a:t>
            </a:r>
            <a:r>
              <a:rPr lang="en-GB" sz="2800" b="1" strike="noStrike" spc="-1" dirty="0">
                <a:solidFill>
                  <a:srgbClr val="000000"/>
                </a:solidFill>
                <a:latin typeface="Arial"/>
                <a:ea typeface="DejaVu Sans"/>
              </a:rPr>
              <a:t> </a:t>
            </a:r>
            <a:r>
              <a:rPr lang="en-GB" sz="2800" b="1" strike="noStrike" spc="-1" dirty="0" smtClean="0">
                <a:solidFill>
                  <a:srgbClr val="000000"/>
                </a:solidFill>
                <a:latin typeface="Arial"/>
                <a:ea typeface="DejaVu Sans"/>
              </a:rPr>
              <a:t>Proposal</a:t>
            </a:r>
            <a:r>
              <a:rPr lang="tr-TR" sz="2800" b="1" strike="noStrike" spc="-1" dirty="0" smtClean="0">
                <a:solidFill>
                  <a:srgbClr val="000000"/>
                </a:solidFill>
                <a:latin typeface="Arial"/>
                <a:ea typeface="DejaVu Sans"/>
              </a:rPr>
              <a:t> - 1</a:t>
            </a:r>
            <a:endParaRPr lang="en-GB" sz="2800" b="0" strike="noStrike" spc="-1" dirty="0">
              <a:latin typeface="Arial"/>
            </a:endParaRPr>
          </a:p>
        </p:txBody>
      </p:sp>
      <p:sp>
        <p:nvSpPr>
          <p:cNvPr id="534" name="CustomShape 2"/>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F6B4FADA-4188-4F56-B795-FCC51A43D217}" type="slidenum">
              <a:rPr lang="en-GB" sz="1000" b="0" strike="noStrike" spc="-1">
                <a:solidFill>
                  <a:srgbClr val="000000"/>
                </a:solidFill>
                <a:latin typeface="Arial"/>
                <a:ea typeface="DejaVu Sans"/>
              </a:rPr>
              <a:t>21</a:t>
            </a:fld>
            <a:endParaRPr lang="en-GB" sz="1000" b="0" strike="noStrike" spc="-1">
              <a:latin typeface="Arial"/>
            </a:endParaRPr>
          </a:p>
        </p:txBody>
      </p:sp>
      <p:pic>
        <p:nvPicPr>
          <p:cNvPr id="535" name="Resim 534"/>
          <p:cNvPicPr/>
          <p:nvPr/>
        </p:nvPicPr>
        <p:blipFill>
          <a:blip r:embed="rId2"/>
          <a:stretch/>
        </p:blipFill>
        <p:spPr>
          <a:xfrm>
            <a:off x="233280" y="2592000"/>
            <a:ext cx="8694720" cy="3123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533"/>
                                        </p:tgtEl>
                                        <p:attrNameLst>
                                          <p:attrName>style.visibility</p:attrName>
                                        </p:attrNameLst>
                                      </p:cBhvr>
                                      <p:to>
                                        <p:strVal val="visible"/>
                                      </p:to>
                                    </p:set>
                                    <p:anim calcmode="lin" valueType="num">
                                      <p:cBhvr additive="repl">
                                        <p:cTn id="7" dur="1000" fill="hold"/>
                                        <p:tgtEl>
                                          <p:spTgt spid="533"/>
                                        </p:tgtEl>
                                        <p:attrNameLst>
                                          <p:attrName>ppt_w</p:attrName>
                                        </p:attrNameLst>
                                      </p:cBhvr>
                                      <p:tavLst>
                                        <p:tav tm="0">
                                          <p:val>
                                            <p:strVal val="#ppt_w*0.70"/>
                                          </p:val>
                                        </p:tav>
                                        <p:tav tm="100000">
                                          <p:val>
                                            <p:strVal val="#ppt_w"/>
                                          </p:val>
                                        </p:tav>
                                      </p:tavLst>
                                    </p:anim>
                                    <p:anim calcmode="lin" valueType="num">
                                      <p:cBhvr additive="repl">
                                        <p:cTn id="8" dur="1000" fill="hold"/>
                                        <p:tgtEl>
                                          <p:spTgt spid="533"/>
                                        </p:tgtEl>
                                        <p:attrNameLst>
                                          <p:attrName>ppt_h</p:attrName>
                                        </p:attrNameLst>
                                      </p:cBhvr>
                                      <p:tavLst>
                                        <p:tav tm="0">
                                          <p:val>
                                            <p:strVal val="#ppt_h"/>
                                          </p:val>
                                        </p:tav>
                                        <p:tav tm="100000">
                                          <p:val>
                                            <p:strVal val="#ppt_h"/>
                                          </p:val>
                                        </p:tav>
                                      </p:tavLst>
                                    </p:anim>
                                    <p:animEffect transition="in" filter="fade">
                                      <p:cBhvr additive="repl">
                                        <p:cTn id="9" dur="1000"/>
                                        <p:tgtEl>
                                          <p:spTgt spid="533"/>
                                        </p:tgtEl>
                                      </p:cBhvr>
                                    </p:animEffect>
                                  </p:childTnLst>
                                </p:cTn>
                              </p:par>
                              <p:par>
                                <p:cTn id="10" presetID="55" presetClass="entr" fill="hold" nodeType="withEffect">
                                  <p:stCondLst>
                                    <p:cond delay="0"/>
                                  </p:stCondLst>
                                  <p:childTnLst>
                                    <p:set>
                                      <p:cBhvr>
                                        <p:cTn id="11" dur="1" fill="hold">
                                          <p:stCondLst>
                                            <p:cond delay="0"/>
                                          </p:stCondLst>
                                        </p:cTn>
                                        <p:tgtEl>
                                          <p:spTgt spid="535"/>
                                        </p:tgtEl>
                                        <p:attrNameLst>
                                          <p:attrName>style.visibility</p:attrName>
                                        </p:attrNameLst>
                                      </p:cBhvr>
                                      <p:to>
                                        <p:strVal val="visible"/>
                                      </p:to>
                                    </p:set>
                                    <p:anim calcmode="lin" valueType="num">
                                      <p:cBhvr additive="repl">
                                        <p:cTn id="12" dur="1000" fill="hold"/>
                                        <p:tgtEl>
                                          <p:spTgt spid="535"/>
                                        </p:tgtEl>
                                        <p:attrNameLst>
                                          <p:attrName>ppt_w</p:attrName>
                                        </p:attrNameLst>
                                      </p:cBhvr>
                                      <p:tavLst>
                                        <p:tav tm="0">
                                          <p:val>
                                            <p:strVal val="#ppt_w*0.70"/>
                                          </p:val>
                                        </p:tav>
                                        <p:tav tm="100000">
                                          <p:val>
                                            <p:strVal val="#ppt_w"/>
                                          </p:val>
                                        </p:tav>
                                      </p:tavLst>
                                    </p:anim>
                                    <p:anim calcmode="lin" valueType="num">
                                      <p:cBhvr additive="repl">
                                        <p:cTn id="13" dur="1000" fill="hold"/>
                                        <p:tgtEl>
                                          <p:spTgt spid="535"/>
                                        </p:tgtEl>
                                        <p:attrNameLst>
                                          <p:attrName>ppt_h</p:attrName>
                                        </p:attrNameLst>
                                      </p:cBhvr>
                                      <p:tavLst>
                                        <p:tav tm="0">
                                          <p:val>
                                            <p:strVal val="#ppt_h"/>
                                          </p:val>
                                        </p:tav>
                                        <p:tav tm="100000">
                                          <p:val>
                                            <p:strVal val="#ppt_h"/>
                                          </p:val>
                                        </p:tav>
                                      </p:tavLst>
                                    </p:anim>
                                    <p:animEffect transition="in" filter="fade">
                                      <p:cBhvr additive="repl">
                                        <p:cTn id="14" dur="10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CustomShape 1"/>
          <p:cNvSpPr/>
          <p:nvPr/>
        </p:nvSpPr>
        <p:spPr>
          <a:xfrm>
            <a:off x="678960" y="1700640"/>
            <a:ext cx="7770960" cy="64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en-GB" sz="2800" b="1" strike="noStrike" spc="-1" dirty="0">
                <a:solidFill>
                  <a:srgbClr val="000000"/>
                </a:solidFill>
                <a:latin typeface="Arial"/>
                <a:ea typeface="DejaVu Sans"/>
              </a:rPr>
              <a:t>IPA III Legislation – </a:t>
            </a:r>
            <a:r>
              <a:rPr lang="en-GB" sz="2800" b="1" strike="noStrike" spc="-1" dirty="0" err="1">
                <a:solidFill>
                  <a:srgbClr val="000000"/>
                </a:solidFill>
                <a:latin typeface="Arial"/>
                <a:ea typeface="DejaVu Sans"/>
              </a:rPr>
              <a:t>Comission</a:t>
            </a:r>
            <a:r>
              <a:rPr lang="en-GB" sz="2800" b="1" strike="noStrike" spc="-1" dirty="0">
                <a:solidFill>
                  <a:srgbClr val="000000"/>
                </a:solidFill>
                <a:latin typeface="Arial"/>
                <a:ea typeface="DejaVu Sans"/>
              </a:rPr>
              <a:t> </a:t>
            </a:r>
            <a:r>
              <a:rPr lang="en-GB" sz="2800" b="1" strike="noStrike" spc="-1" dirty="0" smtClean="0">
                <a:solidFill>
                  <a:srgbClr val="000000"/>
                </a:solidFill>
                <a:latin typeface="Arial"/>
                <a:ea typeface="DejaVu Sans"/>
              </a:rPr>
              <a:t>Proposal</a:t>
            </a:r>
            <a:r>
              <a:rPr lang="tr-TR" sz="2800" b="1" spc="-1" dirty="0">
                <a:solidFill>
                  <a:srgbClr val="000000"/>
                </a:solidFill>
              </a:rPr>
              <a:t> - 2</a:t>
            </a:r>
            <a:endParaRPr lang="en-GB" sz="2800" spc="-1" dirty="0"/>
          </a:p>
        </p:txBody>
      </p:sp>
      <p:sp>
        <p:nvSpPr>
          <p:cNvPr id="537" name="CustomShape 2"/>
          <p:cNvSpPr/>
          <p:nvPr/>
        </p:nvSpPr>
        <p:spPr>
          <a:xfrm>
            <a:off x="0" y="2493000"/>
            <a:ext cx="9142560" cy="359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400" b="0" strike="noStrike" spc="-1">
                <a:solidFill>
                  <a:srgbClr val="000000"/>
                </a:solidFill>
                <a:latin typeface="Arial"/>
                <a:ea typeface="DejaVu Sans"/>
              </a:rPr>
              <a:t>More strategic</a:t>
            </a:r>
            <a:endParaRPr lang="en-GB" sz="2400" b="0" strike="noStrike" spc="-1">
              <a:latin typeface="Arial"/>
            </a:endParaRPr>
          </a:p>
          <a:p>
            <a:pPr>
              <a:lnSpc>
                <a:spcPct val="100000"/>
              </a:lnSpc>
            </a:pPr>
            <a:endParaRPr lang="en-GB" sz="2400" b="0" strike="noStrike" spc="-1">
              <a:latin typeface="Arial"/>
            </a:endParaRPr>
          </a:p>
          <a:p>
            <a:pPr marL="343080" indent="-341640">
              <a:lnSpc>
                <a:spcPct val="100000"/>
              </a:lnSpc>
              <a:buClr>
                <a:srgbClr val="000000"/>
              </a:buClr>
              <a:buFont typeface="Wingdings" charset="2"/>
              <a:buChar char=""/>
            </a:pPr>
            <a:r>
              <a:rPr lang="en-GB" sz="1800" b="0" strike="noStrike" spc="-1">
                <a:solidFill>
                  <a:srgbClr val="000000"/>
                </a:solidFill>
                <a:latin typeface="Arial"/>
                <a:ea typeface="DejaVu Sans"/>
              </a:rPr>
              <a:t>Renewed focus on key reforms for Union membership</a:t>
            </a:r>
            <a:endParaRPr lang="en-GB" sz="1800" b="0" strike="noStrike" spc="-1">
              <a:latin typeface="Arial"/>
            </a:endParaRPr>
          </a:p>
          <a:p>
            <a:pPr marL="343080" indent="-341640">
              <a:lnSpc>
                <a:spcPct val="100000"/>
              </a:lnSpc>
              <a:buClr>
                <a:srgbClr val="000000"/>
              </a:buClr>
              <a:buFont typeface="Wingdings" charset="2"/>
              <a:buChar char=""/>
            </a:pPr>
            <a:r>
              <a:rPr lang="en-GB" sz="1800" b="0" strike="noStrike" spc="-1">
                <a:solidFill>
                  <a:srgbClr val="000000"/>
                </a:solidFill>
                <a:latin typeface="Arial"/>
                <a:ea typeface="DejaVu Sans"/>
              </a:rPr>
              <a:t>Increased reliance on country-led strategies resulting in greater ownership</a:t>
            </a:r>
            <a:endParaRPr lang="en-GB" sz="1800" b="0" strike="noStrike" spc="-1">
              <a:latin typeface="Arial"/>
            </a:endParaRPr>
          </a:p>
          <a:p>
            <a:pPr marL="343080" indent="-341640">
              <a:lnSpc>
                <a:spcPct val="100000"/>
              </a:lnSpc>
              <a:buClr>
                <a:srgbClr val="000000"/>
              </a:buClr>
              <a:buFont typeface="Wingdings" charset="2"/>
              <a:buChar char=""/>
            </a:pPr>
            <a:r>
              <a:rPr lang="en-GB" sz="1800" b="0" strike="noStrike" spc="-1">
                <a:solidFill>
                  <a:srgbClr val="000000"/>
                </a:solidFill>
                <a:latin typeface="Arial"/>
                <a:ea typeface="DejaVu Sans"/>
              </a:rPr>
              <a:t>Programming based on key priorities, rewarding performance and progress</a:t>
            </a:r>
            <a:endParaRPr lang="en-GB" sz="1800" b="0" strike="noStrike" spc="-1">
              <a:latin typeface="Arial"/>
            </a:endParaRPr>
          </a:p>
          <a:p>
            <a:pPr>
              <a:lnSpc>
                <a:spcPct val="100000"/>
              </a:lnSpc>
            </a:pPr>
            <a:endParaRPr lang="en-GB" sz="1800" b="0" strike="noStrike" spc="-1">
              <a:latin typeface="Arial"/>
            </a:endParaRPr>
          </a:p>
          <a:p>
            <a:pPr>
              <a:lnSpc>
                <a:spcPct val="100000"/>
              </a:lnSpc>
            </a:pPr>
            <a:r>
              <a:rPr lang="en-GB" sz="2400" b="0" strike="noStrike" spc="-1">
                <a:solidFill>
                  <a:srgbClr val="000000"/>
                </a:solidFill>
                <a:latin typeface="Arial"/>
                <a:ea typeface="DejaVu Sans"/>
              </a:rPr>
              <a:t>Focus on ‘fundamentals first’</a:t>
            </a:r>
            <a:endParaRPr lang="en-GB" sz="2400" b="0" strike="noStrike" spc="-1">
              <a:latin typeface="Arial"/>
            </a:endParaRPr>
          </a:p>
          <a:p>
            <a:pPr>
              <a:lnSpc>
                <a:spcPct val="100000"/>
              </a:lnSpc>
            </a:pPr>
            <a:endParaRPr lang="en-GB" sz="2400" b="0" strike="noStrike" spc="-1">
              <a:latin typeface="Arial"/>
            </a:endParaRPr>
          </a:p>
          <a:p>
            <a:pPr marL="343080" indent="-341640">
              <a:lnSpc>
                <a:spcPct val="100000"/>
              </a:lnSpc>
              <a:buClr>
                <a:srgbClr val="000000"/>
              </a:buClr>
              <a:buFont typeface="Wingdings" charset="2"/>
              <a:buChar char=""/>
            </a:pPr>
            <a:r>
              <a:rPr lang="en-GB" sz="1800" b="0" strike="noStrike" spc="-1">
                <a:solidFill>
                  <a:srgbClr val="000000"/>
                </a:solidFill>
                <a:latin typeface="Arial"/>
                <a:ea typeface="DejaVu Sans"/>
              </a:rPr>
              <a:t>Primary focus on rule of law and respect of fundamental values</a:t>
            </a:r>
            <a:endParaRPr lang="en-GB" sz="1800" b="0" strike="noStrike" spc="-1">
              <a:latin typeface="Arial"/>
            </a:endParaRPr>
          </a:p>
          <a:p>
            <a:pPr marL="343080" indent="-341640">
              <a:lnSpc>
                <a:spcPct val="100000"/>
              </a:lnSpc>
              <a:buClr>
                <a:srgbClr val="000000"/>
              </a:buClr>
              <a:buFont typeface="Wingdings" charset="2"/>
              <a:buChar char=""/>
            </a:pPr>
            <a:r>
              <a:rPr lang="en-GB" sz="1800" b="0" strike="noStrike" spc="-1">
                <a:solidFill>
                  <a:srgbClr val="000000"/>
                </a:solidFill>
                <a:latin typeface="Arial"/>
                <a:ea typeface="DejaVu Sans"/>
              </a:rPr>
              <a:t>Strengthening democratic institutions and public administration reform</a:t>
            </a:r>
            <a:endParaRPr lang="en-GB" sz="1800" b="0" strike="noStrike" spc="-1">
              <a:latin typeface="Arial"/>
            </a:endParaRPr>
          </a:p>
          <a:p>
            <a:pPr marL="343080" indent="-341640">
              <a:lnSpc>
                <a:spcPct val="100000"/>
              </a:lnSpc>
              <a:buClr>
                <a:srgbClr val="000000"/>
              </a:buClr>
              <a:buFont typeface="Wingdings" charset="2"/>
              <a:buChar char=""/>
            </a:pPr>
            <a:r>
              <a:rPr lang="en-GB" sz="1800" b="0" strike="noStrike" spc="-1">
                <a:solidFill>
                  <a:srgbClr val="000000"/>
                </a:solidFill>
                <a:latin typeface="Arial"/>
                <a:ea typeface="DejaVu Sans"/>
              </a:rPr>
              <a:t>Promoting economic governance and reforms towards competitiveness</a:t>
            </a:r>
            <a:endParaRPr lang="en-GB" sz="1800" b="0" strike="noStrike" spc="-1">
              <a:latin typeface="Arial"/>
            </a:endParaRPr>
          </a:p>
          <a:p>
            <a:pPr>
              <a:lnSpc>
                <a:spcPct val="100000"/>
              </a:lnSpc>
            </a:pPr>
            <a:endParaRPr lang="en-GB" sz="1800" b="0" strike="noStrike" spc="-1">
              <a:latin typeface="Arial"/>
            </a:endParaRPr>
          </a:p>
        </p:txBody>
      </p:sp>
      <p:sp>
        <p:nvSpPr>
          <p:cNvPr id="538" name="CustomShape 3"/>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5F363614-75AB-4BB4-B5FC-6EDE30AF6037}" type="slidenum">
              <a:rPr lang="en-GB" sz="1000" b="0" strike="noStrike" spc="-1">
                <a:solidFill>
                  <a:srgbClr val="000000"/>
                </a:solidFill>
                <a:latin typeface="Arial"/>
                <a:ea typeface="DejaVu Sans"/>
              </a:rPr>
              <a:t>22</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536"/>
                                        </p:tgtEl>
                                        <p:attrNameLst>
                                          <p:attrName>style.visibility</p:attrName>
                                        </p:attrNameLst>
                                      </p:cBhvr>
                                      <p:to>
                                        <p:strVal val="visible"/>
                                      </p:to>
                                    </p:set>
                                    <p:anim calcmode="lin" valueType="num">
                                      <p:cBhvr additive="repl">
                                        <p:cTn id="7" dur="1000" fill="hold"/>
                                        <p:tgtEl>
                                          <p:spTgt spid="536"/>
                                        </p:tgtEl>
                                        <p:attrNameLst>
                                          <p:attrName>ppt_w</p:attrName>
                                        </p:attrNameLst>
                                      </p:cBhvr>
                                      <p:tavLst>
                                        <p:tav tm="0">
                                          <p:val>
                                            <p:strVal val="#ppt_w*0.70"/>
                                          </p:val>
                                        </p:tav>
                                        <p:tav tm="100000">
                                          <p:val>
                                            <p:strVal val="#ppt_w"/>
                                          </p:val>
                                        </p:tav>
                                      </p:tavLst>
                                    </p:anim>
                                    <p:anim calcmode="lin" valueType="num">
                                      <p:cBhvr additive="repl">
                                        <p:cTn id="8" dur="1000" fill="hold"/>
                                        <p:tgtEl>
                                          <p:spTgt spid="536"/>
                                        </p:tgtEl>
                                        <p:attrNameLst>
                                          <p:attrName>ppt_h</p:attrName>
                                        </p:attrNameLst>
                                      </p:cBhvr>
                                      <p:tavLst>
                                        <p:tav tm="0">
                                          <p:val>
                                            <p:strVal val="#ppt_h"/>
                                          </p:val>
                                        </p:tav>
                                        <p:tav tm="100000">
                                          <p:val>
                                            <p:strVal val="#ppt_h"/>
                                          </p:val>
                                        </p:tav>
                                      </p:tavLst>
                                    </p:anim>
                                    <p:animEffect transition="in" filter="fade">
                                      <p:cBhvr additive="repl">
                                        <p:cTn id="9" dur="1000"/>
                                        <p:tgtEl>
                                          <p:spTgt spid="536"/>
                                        </p:tgtEl>
                                      </p:cBhvr>
                                    </p:animEffect>
                                  </p:childTnLst>
                                </p:cTn>
                              </p:par>
                              <p:par>
                                <p:cTn id="10" presetID="55" presetClass="entr" fill="hold" nodeType="withEffect">
                                  <p:stCondLst>
                                    <p:cond delay="0"/>
                                  </p:stCondLst>
                                  <p:childTnLst>
                                    <p:set>
                                      <p:cBhvr>
                                        <p:cTn id="11" dur="1" fill="hold">
                                          <p:stCondLst>
                                            <p:cond delay="0"/>
                                          </p:stCondLst>
                                        </p:cTn>
                                        <p:tgtEl>
                                          <p:spTgt spid="537"/>
                                        </p:tgtEl>
                                        <p:attrNameLst>
                                          <p:attrName>style.visibility</p:attrName>
                                        </p:attrNameLst>
                                      </p:cBhvr>
                                      <p:to>
                                        <p:strVal val="visible"/>
                                      </p:to>
                                    </p:set>
                                    <p:anim calcmode="lin" valueType="num">
                                      <p:cBhvr additive="repl">
                                        <p:cTn id="12" dur="1000" fill="hold"/>
                                        <p:tgtEl>
                                          <p:spTgt spid="537"/>
                                        </p:tgtEl>
                                        <p:attrNameLst>
                                          <p:attrName>ppt_w</p:attrName>
                                        </p:attrNameLst>
                                      </p:cBhvr>
                                      <p:tavLst>
                                        <p:tav tm="0">
                                          <p:val>
                                            <p:strVal val="#ppt_w*0.70"/>
                                          </p:val>
                                        </p:tav>
                                        <p:tav tm="100000">
                                          <p:val>
                                            <p:strVal val="#ppt_w"/>
                                          </p:val>
                                        </p:tav>
                                      </p:tavLst>
                                    </p:anim>
                                    <p:anim calcmode="lin" valueType="num">
                                      <p:cBhvr additive="repl">
                                        <p:cTn id="13" dur="1000" fill="hold"/>
                                        <p:tgtEl>
                                          <p:spTgt spid="537"/>
                                        </p:tgtEl>
                                        <p:attrNameLst>
                                          <p:attrName>ppt_h</p:attrName>
                                        </p:attrNameLst>
                                      </p:cBhvr>
                                      <p:tavLst>
                                        <p:tav tm="0">
                                          <p:val>
                                            <p:strVal val="#ppt_h"/>
                                          </p:val>
                                        </p:tav>
                                        <p:tav tm="100000">
                                          <p:val>
                                            <p:strVal val="#ppt_h"/>
                                          </p:val>
                                        </p:tav>
                                      </p:tavLst>
                                    </p:anim>
                                    <p:animEffect transition="in" filter="fade">
                                      <p:cBhvr additive="repl">
                                        <p:cTn id="14" dur="1000"/>
                                        <p:tgtEl>
                                          <p:spTgt spid="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CustomShape 1"/>
          <p:cNvSpPr/>
          <p:nvPr/>
        </p:nvSpPr>
        <p:spPr>
          <a:xfrm>
            <a:off x="705960" y="1700640"/>
            <a:ext cx="7770960" cy="64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en-GB" sz="2800" b="1" strike="noStrike" spc="-1" dirty="0">
                <a:solidFill>
                  <a:srgbClr val="000000"/>
                </a:solidFill>
                <a:latin typeface="Arial"/>
                <a:ea typeface="DejaVu Sans"/>
              </a:rPr>
              <a:t>IPA III Legislation – </a:t>
            </a:r>
            <a:r>
              <a:rPr lang="en-GB" sz="2800" b="1" strike="noStrike" spc="-1" dirty="0" err="1">
                <a:solidFill>
                  <a:srgbClr val="000000"/>
                </a:solidFill>
                <a:latin typeface="Arial"/>
                <a:ea typeface="DejaVu Sans"/>
              </a:rPr>
              <a:t>Comission</a:t>
            </a:r>
            <a:r>
              <a:rPr lang="en-GB" sz="2800" b="1" strike="noStrike" spc="-1" dirty="0">
                <a:solidFill>
                  <a:srgbClr val="000000"/>
                </a:solidFill>
                <a:latin typeface="Arial"/>
                <a:ea typeface="DejaVu Sans"/>
              </a:rPr>
              <a:t> </a:t>
            </a:r>
            <a:r>
              <a:rPr lang="en-GB" sz="2800" b="1" strike="noStrike" spc="-1" dirty="0" smtClean="0">
                <a:solidFill>
                  <a:srgbClr val="000000"/>
                </a:solidFill>
                <a:latin typeface="Arial"/>
                <a:ea typeface="DejaVu Sans"/>
              </a:rPr>
              <a:t>Proposal</a:t>
            </a:r>
            <a:r>
              <a:rPr lang="tr-TR" sz="2800" b="1" spc="-1" dirty="0">
                <a:solidFill>
                  <a:srgbClr val="000000"/>
                </a:solidFill>
              </a:rPr>
              <a:t> - 3</a:t>
            </a:r>
            <a:endParaRPr lang="en-GB" sz="2800" spc="-1" dirty="0"/>
          </a:p>
        </p:txBody>
      </p:sp>
      <p:sp>
        <p:nvSpPr>
          <p:cNvPr id="540" name="CustomShape 2"/>
          <p:cNvSpPr/>
          <p:nvPr/>
        </p:nvSpPr>
        <p:spPr>
          <a:xfrm>
            <a:off x="0" y="2493000"/>
            <a:ext cx="9142560" cy="367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400" b="0" strike="noStrike" spc="-1" dirty="0">
                <a:solidFill>
                  <a:srgbClr val="000000"/>
                </a:solidFill>
                <a:latin typeface="Arial"/>
                <a:ea typeface="DejaVu Sans"/>
              </a:rPr>
              <a:t>More investments and </a:t>
            </a:r>
            <a:r>
              <a:rPr lang="en-GB" sz="2400" b="0" strike="noStrike" spc="-1" dirty="0" err="1">
                <a:solidFill>
                  <a:srgbClr val="000000"/>
                </a:solidFill>
                <a:latin typeface="Arial"/>
                <a:ea typeface="DejaVu Sans"/>
              </a:rPr>
              <a:t>levrage</a:t>
            </a:r>
            <a:r>
              <a:rPr lang="en-GB" sz="2400" b="0" strike="noStrike" spc="-1" dirty="0">
                <a:solidFill>
                  <a:srgbClr val="000000"/>
                </a:solidFill>
                <a:latin typeface="Arial"/>
                <a:ea typeface="DejaVu Sans"/>
              </a:rPr>
              <a:t> of funds</a:t>
            </a:r>
            <a:endParaRPr lang="en-GB" sz="2400" b="0" strike="noStrike" spc="-1" dirty="0">
              <a:latin typeface="Arial"/>
            </a:endParaRPr>
          </a:p>
          <a:p>
            <a:pPr>
              <a:lnSpc>
                <a:spcPct val="100000"/>
              </a:lnSpc>
            </a:pPr>
            <a:endParaRPr lang="en-GB" sz="2400" b="0" strike="noStrike" spc="-1" dirty="0">
              <a:latin typeface="Arial"/>
            </a:endParaRPr>
          </a:p>
          <a:p>
            <a:pPr marL="343080" indent="-341640">
              <a:lnSpc>
                <a:spcPct val="100000"/>
              </a:lnSpc>
              <a:spcBef>
                <a:spcPts val="567"/>
              </a:spcBef>
              <a:spcAft>
                <a:spcPts val="567"/>
              </a:spcAft>
              <a:buClr>
                <a:srgbClr val="000000"/>
              </a:buClr>
              <a:buFont typeface="Wingdings" charset="2"/>
              <a:buChar char=""/>
            </a:pPr>
            <a:r>
              <a:rPr lang="en-GB" sz="1800" b="0" strike="noStrike" spc="-1" dirty="0">
                <a:solidFill>
                  <a:srgbClr val="000000"/>
                </a:solidFill>
                <a:latin typeface="Arial"/>
                <a:ea typeface="DejaVu Sans"/>
              </a:rPr>
              <a:t>Mobilising strategic investments in connectivity of infrastructure, SMEs, energy efficiency, innovation and digital economy. Increased reliance on country-led strategies resulting in greater ownership</a:t>
            </a:r>
            <a:endParaRPr lang="en-GB" sz="1800" b="0" strike="noStrike" spc="-1" dirty="0">
              <a:latin typeface="Arial"/>
            </a:endParaRPr>
          </a:p>
          <a:p>
            <a:pPr marL="343080" indent="-341640">
              <a:lnSpc>
                <a:spcPct val="100000"/>
              </a:lnSpc>
              <a:spcBef>
                <a:spcPts val="567"/>
              </a:spcBef>
              <a:spcAft>
                <a:spcPts val="567"/>
              </a:spcAft>
              <a:buClr>
                <a:srgbClr val="000000"/>
              </a:buClr>
              <a:buFont typeface="Wingdings" charset="2"/>
              <a:buChar char=""/>
            </a:pPr>
            <a:r>
              <a:rPr lang="en-GB" sz="1800" b="0" strike="noStrike" spc="-1" dirty="0">
                <a:solidFill>
                  <a:srgbClr val="000000"/>
                </a:solidFill>
                <a:latin typeface="Arial"/>
                <a:ea typeface="DejaVu Sans"/>
              </a:rPr>
              <a:t>Crowding in private investments via the External Action Guarantee which will have the capacity to guarantee investments up to €60 billion worldwide including in IPA beneficiaries</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endParaRPr lang="en-GB" sz="1800" b="0" strike="noStrike" spc="-1" dirty="0">
              <a:latin typeface="Arial"/>
            </a:endParaRPr>
          </a:p>
        </p:txBody>
      </p:sp>
      <p:sp>
        <p:nvSpPr>
          <p:cNvPr id="541" name="CustomShape 3"/>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95135709-D042-4113-9683-1F45418B5B12}" type="slidenum">
              <a:rPr lang="en-GB" sz="1000" b="0" strike="noStrike" spc="-1">
                <a:solidFill>
                  <a:srgbClr val="000000"/>
                </a:solidFill>
                <a:latin typeface="Arial"/>
                <a:ea typeface="DejaVu Sans"/>
              </a:rPr>
              <a:t>23</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539"/>
                                        </p:tgtEl>
                                        <p:attrNameLst>
                                          <p:attrName>style.visibility</p:attrName>
                                        </p:attrNameLst>
                                      </p:cBhvr>
                                      <p:to>
                                        <p:strVal val="visible"/>
                                      </p:to>
                                    </p:set>
                                    <p:anim calcmode="lin" valueType="num">
                                      <p:cBhvr additive="repl">
                                        <p:cTn id="7" dur="1000" fill="hold"/>
                                        <p:tgtEl>
                                          <p:spTgt spid="539"/>
                                        </p:tgtEl>
                                        <p:attrNameLst>
                                          <p:attrName>ppt_w</p:attrName>
                                        </p:attrNameLst>
                                      </p:cBhvr>
                                      <p:tavLst>
                                        <p:tav tm="0">
                                          <p:val>
                                            <p:strVal val="#ppt_w*0.70"/>
                                          </p:val>
                                        </p:tav>
                                        <p:tav tm="100000">
                                          <p:val>
                                            <p:strVal val="#ppt_w"/>
                                          </p:val>
                                        </p:tav>
                                      </p:tavLst>
                                    </p:anim>
                                    <p:anim calcmode="lin" valueType="num">
                                      <p:cBhvr additive="repl">
                                        <p:cTn id="8" dur="1000" fill="hold"/>
                                        <p:tgtEl>
                                          <p:spTgt spid="539"/>
                                        </p:tgtEl>
                                        <p:attrNameLst>
                                          <p:attrName>ppt_h</p:attrName>
                                        </p:attrNameLst>
                                      </p:cBhvr>
                                      <p:tavLst>
                                        <p:tav tm="0">
                                          <p:val>
                                            <p:strVal val="#ppt_h"/>
                                          </p:val>
                                        </p:tav>
                                        <p:tav tm="100000">
                                          <p:val>
                                            <p:strVal val="#ppt_h"/>
                                          </p:val>
                                        </p:tav>
                                      </p:tavLst>
                                    </p:anim>
                                    <p:animEffect transition="in" filter="fade">
                                      <p:cBhvr additive="repl">
                                        <p:cTn id="9" dur="1000"/>
                                        <p:tgtEl>
                                          <p:spTgt spid="539"/>
                                        </p:tgtEl>
                                      </p:cBhvr>
                                    </p:animEffect>
                                  </p:childTnLst>
                                </p:cTn>
                              </p:par>
                              <p:par>
                                <p:cTn id="10" presetID="55" presetClass="entr" fill="hold" nodeType="withEffect">
                                  <p:stCondLst>
                                    <p:cond delay="0"/>
                                  </p:stCondLst>
                                  <p:childTnLst>
                                    <p:set>
                                      <p:cBhvr>
                                        <p:cTn id="11" dur="1" fill="hold">
                                          <p:stCondLst>
                                            <p:cond delay="0"/>
                                          </p:stCondLst>
                                        </p:cTn>
                                        <p:tgtEl>
                                          <p:spTgt spid="540"/>
                                        </p:tgtEl>
                                        <p:attrNameLst>
                                          <p:attrName>style.visibility</p:attrName>
                                        </p:attrNameLst>
                                      </p:cBhvr>
                                      <p:to>
                                        <p:strVal val="visible"/>
                                      </p:to>
                                    </p:set>
                                    <p:anim calcmode="lin" valueType="num">
                                      <p:cBhvr additive="repl">
                                        <p:cTn id="12" dur="1000" fill="hold"/>
                                        <p:tgtEl>
                                          <p:spTgt spid="540"/>
                                        </p:tgtEl>
                                        <p:attrNameLst>
                                          <p:attrName>ppt_w</p:attrName>
                                        </p:attrNameLst>
                                      </p:cBhvr>
                                      <p:tavLst>
                                        <p:tav tm="0">
                                          <p:val>
                                            <p:strVal val="#ppt_w*0.70"/>
                                          </p:val>
                                        </p:tav>
                                        <p:tav tm="100000">
                                          <p:val>
                                            <p:strVal val="#ppt_w"/>
                                          </p:val>
                                        </p:tav>
                                      </p:tavLst>
                                    </p:anim>
                                    <p:anim calcmode="lin" valueType="num">
                                      <p:cBhvr additive="repl">
                                        <p:cTn id="13" dur="1000" fill="hold"/>
                                        <p:tgtEl>
                                          <p:spTgt spid="540"/>
                                        </p:tgtEl>
                                        <p:attrNameLst>
                                          <p:attrName>ppt_h</p:attrName>
                                        </p:attrNameLst>
                                      </p:cBhvr>
                                      <p:tavLst>
                                        <p:tav tm="0">
                                          <p:val>
                                            <p:strVal val="#ppt_h"/>
                                          </p:val>
                                        </p:tav>
                                        <p:tav tm="100000">
                                          <p:val>
                                            <p:strVal val="#ppt_h"/>
                                          </p:val>
                                        </p:tav>
                                      </p:tavLst>
                                    </p:anim>
                                    <p:animEffect transition="in" filter="fade">
                                      <p:cBhvr additive="repl">
                                        <p:cTn id="14" dur="1000"/>
                                        <p:tgtEl>
                                          <p:spTgt spid="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CustomShape 1"/>
          <p:cNvSpPr/>
          <p:nvPr/>
        </p:nvSpPr>
        <p:spPr>
          <a:xfrm>
            <a:off x="688320" y="1700640"/>
            <a:ext cx="7770960" cy="64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en-GB" sz="2800" b="1" strike="noStrike" spc="-1" dirty="0">
                <a:solidFill>
                  <a:srgbClr val="000000"/>
                </a:solidFill>
                <a:latin typeface="Arial"/>
                <a:ea typeface="DejaVu Sans"/>
              </a:rPr>
              <a:t>IPA III Legislation – </a:t>
            </a:r>
            <a:r>
              <a:rPr lang="en-GB" sz="2800" b="1" strike="noStrike" spc="-1" dirty="0" err="1">
                <a:solidFill>
                  <a:srgbClr val="000000"/>
                </a:solidFill>
                <a:latin typeface="Arial"/>
                <a:ea typeface="DejaVu Sans"/>
              </a:rPr>
              <a:t>Comission</a:t>
            </a:r>
            <a:r>
              <a:rPr lang="en-GB" sz="2800" b="1" strike="noStrike" spc="-1" dirty="0">
                <a:solidFill>
                  <a:srgbClr val="000000"/>
                </a:solidFill>
                <a:latin typeface="Arial"/>
                <a:ea typeface="DejaVu Sans"/>
              </a:rPr>
              <a:t> </a:t>
            </a:r>
            <a:r>
              <a:rPr lang="en-GB" sz="2800" b="1" strike="noStrike" spc="-1" dirty="0" smtClean="0">
                <a:solidFill>
                  <a:srgbClr val="000000"/>
                </a:solidFill>
                <a:latin typeface="Arial"/>
                <a:ea typeface="DejaVu Sans"/>
              </a:rPr>
              <a:t>Proposal</a:t>
            </a:r>
            <a:r>
              <a:rPr lang="tr-TR" sz="2800" b="1" spc="-1" dirty="0">
                <a:solidFill>
                  <a:srgbClr val="000000"/>
                </a:solidFill>
              </a:rPr>
              <a:t> - 4</a:t>
            </a:r>
            <a:endParaRPr lang="en-GB" sz="2800" spc="-1" dirty="0"/>
          </a:p>
        </p:txBody>
      </p:sp>
      <p:sp>
        <p:nvSpPr>
          <p:cNvPr id="543" name="CustomShape 2"/>
          <p:cNvSpPr/>
          <p:nvPr/>
        </p:nvSpPr>
        <p:spPr>
          <a:xfrm>
            <a:off x="0" y="2709000"/>
            <a:ext cx="9142560" cy="345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400" b="0" strike="noStrike" spc="-1">
                <a:solidFill>
                  <a:srgbClr val="000000"/>
                </a:solidFill>
                <a:latin typeface="Arial"/>
                <a:ea typeface="DejaVu Sans"/>
              </a:rPr>
              <a:t>Greater impact through increased coherence</a:t>
            </a:r>
            <a:endParaRPr lang="en-GB" sz="2400" b="0" strike="noStrike" spc="-1">
              <a:latin typeface="Arial"/>
            </a:endParaRPr>
          </a:p>
          <a:p>
            <a:pPr>
              <a:lnSpc>
                <a:spcPct val="100000"/>
              </a:lnSpc>
            </a:pPr>
            <a:endParaRPr lang="en-GB" sz="2400" b="0" strike="noStrike" spc="-1">
              <a:latin typeface="Arial"/>
            </a:endParaRPr>
          </a:p>
          <a:p>
            <a:pPr marL="343080" indent="-341640">
              <a:lnSpc>
                <a:spcPct val="100000"/>
              </a:lnSpc>
              <a:spcBef>
                <a:spcPts val="567"/>
              </a:spcBef>
              <a:spcAft>
                <a:spcPts val="567"/>
              </a:spcAft>
              <a:buClr>
                <a:srgbClr val="000000"/>
              </a:buClr>
              <a:buFont typeface="Wingdings" charset="2"/>
              <a:buChar char=""/>
            </a:pPr>
            <a:r>
              <a:rPr lang="en-GB" sz="1800" b="0" strike="noStrike" spc="-1">
                <a:solidFill>
                  <a:srgbClr val="000000"/>
                </a:solidFill>
                <a:latin typeface="Arial"/>
                <a:ea typeface="DejaVu Sans"/>
              </a:rPr>
              <a:t>Coherence and complementarity between the Instrument for Pre-Accession Assistance and the new Neighbourhood, Development and International Cooperation Instrument. The thematic and rapid reaction components of this new cooperation Instrument will also benefit candidate countries and potential candidates </a:t>
            </a:r>
            <a:endParaRPr lang="en-GB" sz="1800" b="0" strike="noStrike" spc="-1">
              <a:latin typeface="Arial"/>
            </a:endParaRPr>
          </a:p>
          <a:p>
            <a:pPr marL="343080" indent="-341640">
              <a:lnSpc>
                <a:spcPct val="100000"/>
              </a:lnSpc>
              <a:spcBef>
                <a:spcPts val="567"/>
              </a:spcBef>
              <a:spcAft>
                <a:spcPts val="567"/>
              </a:spcAft>
              <a:buClr>
                <a:srgbClr val="000000"/>
              </a:buClr>
              <a:buFont typeface="Wingdings" charset="2"/>
              <a:buChar char=""/>
            </a:pPr>
            <a:r>
              <a:rPr lang="en-GB" sz="1800" b="0" strike="noStrike" spc="-1">
                <a:solidFill>
                  <a:srgbClr val="000000"/>
                </a:solidFill>
                <a:latin typeface="Arial"/>
                <a:ea typeface="DejaVu Sans"/>
              </a:rPr>
              <a:t>More synergies with a wide range of EU internal policy programmes to maximise impact on key priority sectors such as security, migration, research and innovation, environment and climate action, transport and energy connectivity</a:t>
            </a:r>
            <a:endParaRPr lang="en-GB" sz="1800" b="0" strike="noStrike" spc="-1">
              <a:latin typeface="Arial"/>
            </a:endParaRPr>
          </a:p>
          <a:p>
            <a:pPr>
              <a:lnSpc>
                <a:spcPct val="100000"/>
              </a:lnSpc>
            </a:pPr>
            <a:endParaRPr lang="en-GB" sz="1800" b="0" strike="noStrike" spc="-1">
              <a:latin typeface="Arial"/>
            </a:endParaRPr>
          </a:p>
          <a:p>
            <a:pPr>
              <a:lnSpc>
                <a:spcPct val="100000"/>
              </a:lnSpc>
            </a:pPr>
            <a:endParaRPr lang="en-GB" sz="1800" b="0" strike="noStrike" spc="-1">
              <a:latin typeface="Arial"/>
            </a:endParaRPr>
          </a:p>
        </p:txBody>
      </p:sp>
      <p:sp>
        <p:nvSpPr>
          <p:cNvPr id="544" name="CustomShape 3"/>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CA3EBBFC-ED81-4E15-A3A7-05ECC0A0E1EC}" type="slidenum">
              <a:rPr lang="en-GB" sz="1000" b="0" strike="noStrike" spc="-1">
                <a:solidFill>
                  <a:srgbClr val="000000"/>
                </a:solidFill>
                <a:latin typeface="Arial"/>
                <a:ea typeface="DejaVu Sans"/>
              </a:rPr>
              <a:t>24</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542"/>
                                        </p:tgtEl>
                                        <p:attrNameLst>
                                          <p:attrName>style.visibility</p:attrName>
                                        </p:attrNameLst>
                                      </p:cBhvr>
                                      <p:to>
                                        <p:strVal val="visible"/>
                                      </p:to>
                                    </p:set>
                                    <p:anim calcmode="lin" valueType="num">
                                      <p:cBhvr additive="repl">
                                        <p:cTn id="7" dur="1000" fill="hold"/>
                                        <p:tgtEl>
                                          <p:spTgt spid="542"/>
                                        </p:tgtEl>
                                        <p:attrNameLst>
                                          <p:attrName>ppt_w</p:attrName>
                                        </p:attrNameLst>
                                      </p:cBhvr>
                                      <p:tavLst>
                                        <p:tav tm="0">
                                          <p:val>
                                            <p:strVal val="#ppt_w*0.70"/>
                                          </p:val>
                                        </p:tav>
                                        <p:tav tm="100000">
                                          <p:val>
                                            <p:strVal val="#ppt_w"/>
                                          </p:val>
                                        </p:tav>
                                      </p:tavLst>
                                    </p:anim>
                                    <p:anim calcmode="lin" valueType="num">
                                      <p:cBhvr additive="repl">
                                        <p:cTn id="8" dur="1000" fill="hold"/>
                                        <p:tgtEl>
                                          <p:spTgt spid="542"/>
                                        </p:tgtEl>
                                        <p:attrNameLst>
                                          <p:attrName>ppt_h</p:attrName>
                                        </p:attrNameLst>
                                      </p:cBhvr>
                                      <p:tavLst>
                                        <p:tav tm="0">
                                          <p:val>
                                            <p:strVal val="#ppt_h"/>
                                          </p:val>
                                        </p:tav>
                                        <p:tav tm="100000">
                                          <p:val>
                                            <p:strVal val="#ppt_h"/>
                                          </p:val>
                                        </p:tav>
                                      </p:tavLst>
                                    </p:anim>
                                    <p:animEffect transition="in" filter="fade">
                                      <p:cBhvr additive="repl">
                                        <p:cTn id="9" dur="1000"/>
                                        <p:tgtEl>
                                          <p:spTgt spid="542"/>
                                        </p:tgtEl>
                                      </p:cBhvr>
                                    </p:animEffect>
                                  </p:childTnLst>
                                </p:cTn>
                              </p:par>
                              <p:par>
                                <p:cTn id="10" presetID="55" presetClass="entr" fill="hold" nodeType="withEffect">
                                  <p:stCondLst>
                                    <p:cond delay="0"/>
                                  </p:stCondLst>
                                  <p:childTnLst>
                                    <p:set>
                                      <p:cBhvr>
                                        <p:cTn id="11" dur="1" fill="hold">
                                          <p:stCondLst>
                                            <p:cond delay="0"/>
                                          </p:stCondLst>
                                        </p:cTn>
                                        <p:tgtEl>
                                          <p:spTgt spid="543"/>
                                        </p:tgtEl>
                                        <p:attrNameLst>
                                          <p:attrName>style.visibility</p:attrName>
                                        </p:attrNameLst>
                                      </p:cBhvr>
                                      <p:to>
                                        <p:strVal val="visible"/>
                                      </p:to>
                                    </p:set>
                                    <p:anim calcmode="lin" valueType="num">
                                      <p:cBhvr additive="repl">
                                        <p:cTn id="12" dur="1000" fill="hold"/>
                                        <p:tgtEl>
                                          <p:spTgt spid="543"/>
                                        </p:tgtEl>
                                        <p:attrNameLst>
                                          <p:attrName>ppt_w</p:attrName>
                                        </p:attrNameLst>
                                      </p:cBhvr>
                                      <p:tavLst>
                                        <p:tav tm="0">
                                          <p:val>
                                            <p:strVal val="#ppt_w*0.70"/>
                                          </p:val>
                                        </p:tav>
                                        <p:tav tm="100000">
                                          <p:val>
                                            <p:strVal val="#ppt_w"/>
                                          </p:val>
                                        </p:tav>
                                      </p:tavLst>
                                    </p:anim>
                                    <p:anim calcmode="lin" valueType="num">
                                      <p:cBhvr additive="repl">
                                        <p:cTn id="13" dur="1000" fill="hold"/>
                                        <p:tgtEl>
                                          <p:spTgt spid="543"/>
                                        </p:tgtEl>
                                        <p:attrNameLst>
                                          <p:attrName>ppt_h</p:attrName>
                                        </p:attrNameLst>
                                      </p:cBhvr>
                                      <p:tavLst>
                                        <p:tav tm="0">
                                          <p:val>
                                            <p:strVal val="#ppt_h"/>
                                          </p:val>
                                        </p:tav>
                                        <p:tav tm="100000">
                                          <p:val>
                                            <p:strVal val="#ppt_h"/>
                                          </p:val>
                                        </p:tav>
                                      </p:tavLst>
                                    </p:anim>
                                    <p:animEffect transition="in" filter="fade">
                                      <p:cBhvr additive="repl">
                                        <p:cTn id="14" dur="1000"/>
                                        <p:tgtEl>
                                          <p:spTgt spid="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CustomShape 1"/>
          <p:cNvSpPr/>
          <p:nvPr/>
        </p:nvSpPr>
        <p:spPr>
          <a:xfrm>
            <a:off x="685800" y="1628640"/>
            <a:ext cx="7770960" cy="45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2800" b="1" strike="noStrike" spc="-1" dirty="0">
                <a:solidFill>
                  <a:srgbClr val="000000"/>
                </a:solidFill>
                <a:latin typeface="Arial"/>
                <a:ea typeface="DejaVu Sans"/>
              </a:rPr>
              <a:t>IPA </a:t>
            </a:r>
            <a:r>
              <a:rPr lang="en-GB" sz="2800" b="1" strike="noStrike" spc="-1" dirty="0" smtClean="0">
                <a:solidFill>
                  <a:srgbClr val="000000"/>
                </a:solidFill>
                <a:latin typeface="Arial"/>
                <a:ea typeface="DejaVu Sans"/>
              </a:rPr>
              <a:t>III</a:t>
            </a:r>
            <a:r>
              <a:rPr lang="tr-TR" sz="2800" b="1" strike="noStrike" spc="-1" dirty="0" smtClean="0">
                <a:solidFill>
                  <a:srgbClr val="000000"/>
                </a:solidFill>
                <a:latin typeface="Arial"/>
                <a:ea typeface="DejaVu Sans"/>
              </a:rPr>
              <a:t> </a:t>
            </a:r>
            <a:r>
              <a:rPr lang="tr-TR" sz="2800" b="1" strike="noStrike" spc="-1" dirty="0" err="1" smtClean="0">
                <a:solidFill>
                  <a:srgbClr val="000000"/>
                </a:solidFill>
                <a:latin typeface="Arial"/>
                <a:ea typeface="DejaVu Sans"/>
              </a:rPr>
              <a:t>Proposal</a:t>
            </a:r>
            <a:endParaRPr lang="en-GB" sz="2800" b="0" strike="noStrike" spc="-1" dirty="0">
              <a:latin typeface="Arial"/>
            </a:endParaRPr>
          </a:p>
        </p:txBody>
      </p:sp>
      <p:sp>
        <p:nvSpPr>
          <p:cNvPr id="546" name="CustomShape 2"/>
          <p:cNvSpPr/>
          <p:nvPr/>
        </p:nvSpPr>
        <p:spPr>
          <a:xfrm>
            <a:off x="0" y="2160000"/>
            <a:ext cx="9142560" cy="385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43080" indent="-341640">
              <a:lnSpc>
                <a:spcPct val="100000"/>
              </a:lnSpc>
              <a:spcBef>
                <a:spcPts val="567"/>
              </a:spcBef>
              <a:spcAft>
                <a:spcPts val="567"/>
              </a:spcAft>
              <a:buClr>
                <a:srgbClr val="000000"/>
              </a:buClr>
              <a:buFont typeface="Wingdings" charset="2"/>
              <a:buChar char=""/>
            </a:pPr>
            <a:r>
              <a:rPr lang="en-GB" sz="2400" b="0" strike="noStrike" spc="-1">
                <a:solidFill>
                  <a:srgbClr val="000000"/>
                </a:solidFill>
                <a:latin typeface="Arial"/>
                <a:ea typeface="DejaVu Sans"/>
              </a:rPr>
              <a:t>The beneficiaries shall be eligible to the European Fund for Sustainable Development Plus (EFSD+) and to External Action Guarantee.</a:t>
            </a:r>
            <a:endParaRPr lang="en-GB" sz="2400" b="0" strike="noStrike" spc="-1">
              <a:latin typeface="Arial"/>
              <a:ea typeface="Noto Sans CJK SC"/>
            </a:endParaRPr>
          </a:p>
          <a:p>
            <a:pPr marL="343080" indent="-341640">
              <a:lnSpc>
                <a:spcPct val="100000"/>
              </a:lnSpc>
              <a:spcBef>
                <a:spcPts val="567"/>
              </a:spcBef>
              <a:spcAft>
                <a:spcPts val="567"/>
              </a:spcAft>
              <a:buClr>
                <a:srgbClr val="000000"/>
              </a:buClr>
              <a:buFont typeface="Wingdings" charset="2"/>
              <a:buChar char=""/>
            </a:pPr>
            <a:r>
              <a:rPr lang="en-GB" sz="2400" b="0" strike="noStrike" spc="-1">
                <a:solidFill>
                  <a:srgbClr val="000000"/>
                </a:solidFill>
                <a:latin typeface="Arial"/>
                <a:ea typeface="DejaVu Sans"/>
              </a:rPr>
              <a:t>Assistance under IPA III may be provided to the type of actions provided for under the European Regional Development Fund and the Cohesion Fund, the European Social Fund Plus and the European Agricultural Fund for Rural Development. </a:t>
            </a:r>
            <a:endParaRPr lang="en-GB" sz="2400" b="0" strike="noStrike" spc="-1">
              <a:latin typeface="Arial"/>
              <a:ea typeface="Noto Sans CJK SC"/>
            </a:endParaRPr>
          </a:p>
          <a:p>
            <a:pPr marL="343080" indent="-341640">
              <a:lnSpc>
                <a:spcPct val="100000"/>
              </a:lnSpc>
              <a:spcBef>
                <a:spcPts val="567"/>
              </a:spcBef>
              <a:spcAft>
                <a:spcPts val="567"/>
              </a:spcAft>
              <a:buClr>
                <a:srgbClr val="000000"/>
              </a:buClr>
              <a:buFont typeface="Wingdings" charset="2"/>
              <a:buChar char=""/>
            </a:pPr>
            <a:r>
              <a:rPr lang="en-GB" sz="2400" b="0" strike="noStrike" spc="-1">
                <a:solidFill>
                  <a:srgbClr val="000000"/>
                </a:solidFill>
                <a:latin typeface="Arial"/>
                <a:ea typeface="DejaVu Sans"/>
              </a:rPr>
              <a:t>IPA III shall contribute to actions established under Regulation [(Erasmus28]. [Regulation (EU) Erasmus] shall apply to the use of those funds. </a:t>
            </a:r>
            <a:endParaRPr lang="en-GB" sz="2400" b="0" strike="noStrike" spc="-1">
              <a:latin typeface="Arial"/>
              <a:ea typeface="Noto Sans CJK SC"/>
            </a:endParaRPr>
          </a:p>
        </p:txBody>
      </p:sp>
      <p:sp>
        <p:nvSpPr>
          <p:cNvPr id="547" name="CustomShape 3"/>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450D1E76-3CC4-4CD6-BB7B-8FE9F6F814C6}" type="slidenum">
              <a:rPr lang="en-GB" sz="1000" b="0" strike="noStrike" spc="-1">
                <a:solidFill>
                  <a:srgbClr val="000000"/>
                </a:solidFill>
                <a:latin typeface="Arial"/>
                <a:ea typeface="DejaVu Sans"/>
              </a:rPr>
              <a:t>25</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545"/>
                                        </p:tgtEl>
                                        <p:attrNameLst>
                                          <p:attrName>style.visibility</p:attrName>
                                        </p:attrNameLst>
                                      </p:cBhvr>
                                      <p:to>
                                        <p:strVal val="visible"/>
                                      </p:to>
                                    </p:set>
                                    <p:anim calcmode="lin" valueType="num">
                                      <p:cBhvr additive="repl">
                                        <p:cTn id="7" dur="1000" fill="hold"/>
                                        <p:tgtEl>
                                          <p:spTgt spid="545"/>
                                        </p:tgtEl>
                                        <p:attrNameLst>
                                          <p:attrName>ppt_w</p:attrName>
                                        </p:attrNameLst>
                                      </p:cBhvr>
                                      <p:tavLst>
                                        <p:tav tm="0">
                                          <p:val>
                                            <p:strVal val="#ppt_w*0.70"/>
                                          </p:val>
                                        </p:tav>
                                        <p:tav tm="100000">
                                          <p:val>
                                            <p:strVal val="#ppt_w"/>
                                          </p:val>
                                        </p:tav>
                                      </p:tavLst>
                                    </p:anim>
                                    <p:anim calcmode="lin" valueType="num">
                                      <p:cBhvr additive="repl">
                                        <p:cTn id="8" dur="1000" fill="hold"/>
                                        <p:tgtEl>
                                          <p:spTgt spid="545"/>
                                        </p:tgtEl>
                                        <p:attrNameLst>
                                          <p:attrName>ppt_h</p:attrName>
                                        </p:attrNameLst>
                                      </p:cBhvr>
                                      <p:tavLst>
                                        <p:tav tm="0">
                                          <p:val>
                                            <p:strVal val="#ppt_h"/>
                                          </p:val>
                                        </p:tav>
                                        <p:tav tm="100000">
                                          <p:val>
                                            <p:strVal val="#ppt_h"/>
                                          </p:val>
                                        </p:tav>
                                      </p:tavLst>
                                    </p:anim>
                                    <p:animEffect transition="in" filter="fade">
                                      <p:cBhvr additive="repl">
                                        <p:cTn id="9" dur="1000"/>
                                        <p:tgtEl>
                                          <p:spTgt spid="545"/>
                                        </p:tgtEl>
                                      </p:cBhvr>
                                    </p:animEffect>
                                  </p:childTnLst>
                                </p:cTn>
                              </p:par>
                              <p:par>
                                <p:cTn id="10" presetID="55" presetClass="entr" fill="hold" nodeType="withEffect">
                                  <p:stCondLst>
                                    <p:cond delay="0"/>
                                  </p:stCondLst>
                                  <p:childTnLst>
                                    <p:set>
                                      <p:cBhvr>
                                        <p:cTn id="11" dur="1" fill="hold">
                                          <p:stCondLst>
                                            <p:cond delay="0"/>
                                          </p:stCondLst>
                                        </p:cTn>
                                        <p:tgtEl>
                                          <p:spTgt spid="546"/>
                                        </p:tgtEl>
                                        <p:attrNameLst>
                                          <p:attrName>style.visibility</p:attrName>
                                        </p:attrNameLst>
                                      </p:cBhvr>
                                      <p:to>
                                        <p:strVal val="visible"/>
                                      </p:to>
                                    </p:set>
                                    <p:anim calcmode="lin" valueType="num">
                                      <p:cBhvr additive="repl">
                                        <p:cTn id="12" dur="1000" fill="hold"/>
                                        <p:tgtEl>
                                          <p:spTgt spid="546"/>
                                        </p:tgtEl>
                                        <p:attrNameLst>
                                          <p:attrName>ppt_w</p:attrName>
                                        </p:attrNameLst>
                                      </p:cBhvr>
                                      <p:tavLst>
                                        <p:tav tm="0">
                                          <p:val>
                                            <p:strVal val="#ppt_w*0.70"/>
                                          </p:val>
                                        </p:tav>
                                        <p:tav tm="100000">
                                          <p:val>
                                            <p:strVal val="#ppt_w"/>
                                          </p:val>
                                        </p:tav>
                                      </p:tavLst>
                                    </p:anim>
                                    <p:anim calcmode="lin" valueType="num">
                                      <p:cBhvr additive="repl">
                                        <p:cTn id="13" dur="1000" fill="hold"/>
                                        <p:tgtEl>
                                          <p:spTgt spid="546"/>
                                        </p:tgtEl>
                                        <p:attrNameLst>
                                          <p:attrName>ppt_h</p:attrName>
                                        </p:attrNameLst>
                                      </p:cBhvr>
                                      <p:tavLst>
                                        <p:tav tm="0">
                                          <p:val>
                                            <p:strVal val="#ppt_h"/>
                                          </p:val>
                                        </p:tav>
                                        <p:tav tm="100000">
                                          <p:val>
                                            <p:strVal val="#ppt_h"/>
                                          </p:val>
                                        </p:tav>
                                      </p:tavLst>
                                    </p:anim>
                                    <p:animEffect transition="in" filter="fade">
                                      <p:cBhvr additive="repl">
                                        <p:cTn id="14" dur="1000"/>
                                        <p:tgtEl>
                                          <p:spTgt spid="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CustomShape 1"/>
          <p:cNvSpPr/>
          <p:nvPr/>
        </p:nvSpPr>
        <p:spPr>
          <a:xfrm>
            <a:off x="395640" y="1989000"/>
            <a:ext cx="8351640" cy="295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4500" b="1" strike="noStrike" spc="-1">
                <a:solidFill>
                  <a:srgbClr val="000000"/>
                </a:solidFill>
                <a:latin typeface="Arial"/>
                <a:ea typeface="DejaVu Sans"/>
              </a:rPr>
              <a:t>Eğitim Sonrası Değerlendirme Anketini doldurmak için:</a:t>
            </a:r>
            <a:endParaRPr lang="en-GB" sz="4500" b="0" strike="noStrike" spc="-1">
              <a:latin typeface="Arial"/>
            </a:endParaRPr>
          </a:p>
          <a:p>
            <a:pPr algn="ctr">
              <a:lnSpc>
                <a:spcPct val="150000"/>
              </a:lnSpc>
            </a:pPr>
            <a:r>
              <a:rPr lang="en-GB" sz="4500" b="1" strike="noStrike" spc="-1">
                <a:solidFill>
                  <a:srgbClr val="000000"/>
                </a:solidFill>
                <a:latin typeface="Arial"/>
                <a:ea typeface="DejaVu Sans"/>
              </a:rPr>
              <a:t>10 Dakika</a:t>
            </a:r>
            <a:endParaRPr lang="en-GB" sz="4500" b="0" strike="noStrike" spc="-1">
              <a:latin typeface="Arial"/>
            </a:endParaRPr>
          </a:p>
        </p:txBody>
      </p:sp>
      <p:sp>
        <p:nvSpPr>
          <p:cNvPr id="549" name="CustomShape 2"/>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4F08A996-524E-4584-941B-EF4EA3EF4B4D}" type="slidenum">
              <a:rPr lang="en-GB" sz="1000" b="0" strike="noStrike" spc="-1">
                <a:solidFill>
                  <a:srgbClr val="000000"/>
                </a:solidFill>
                <a:latin typeface="Arial"/>
                <a:ea typeface="DejaVu Sans"/>
              </a:rPr>
              <a:t>26</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548"/>
                                        </p:tgtEl>
                                        <p:attrNameLst>
                                          <p:attrName>style.visibility</p:attrName>
                                        </p:attrNameLst>
                                      </p:cBhvr>
                                      <p:to>
                                        <p:strVal val="visible"/>
                                      </p:to>
                                    </p:set>
                                    <p:anim calcmode="lin" valueType="num">
                                      <p:cBhvr additive="repl">
                                        <p:cTn id="7" dur="1000" fill="hold"/>
                                        <p:tgtEl>
                                          <p:spTgt spid="548"/>
                                        </p:tgtEl>
                                        <p:attrNameLst>
                                          <p:attrName>ppt_w</p:attrName>
                                        </p:attrNameLst>
                                      </p:cBhvr>
                                      <p:tavLst>
                                        <p:tav tm="0">
                                          <p:val>
                                            <p:strVal val="#ppt_w*0.70"/>
                                          </p:val>
                                        </p:tav>
                                        <p:tav tm="100000">
                                          <p:val>
                                            <p:strVal val="#ppt_w"/>
                                          </p:val>
                                        </p:tav>
                                      </p:tavLst>
                                    </p:anim>
                                    <p:anim calcmode="lin" valueType="num">
                                      <p:cBhvr additive="repl">
                                        <p:cTn id="8" dur="1000" fill="hold"/>
                                        <p:tgtEl>
                                          <p:spTgt spid="548"/>
                                        </p:tgtEl>
                                        <p:attrNameLst>
                                          <p:attrName>ppt_h</p:attrName>
                                        </p:attrNameLst>
                                      </p:cBhvr>
                                      <p:tavLst>
                                        <p:tav tm="0">
                                          <p:val>
                                            <p:strVal val="#ppt_h"/>
                                          </p:val>
                                        </p:tav>
                                        <p:tav tm="100000">
                                          <p:val>
                                            <p:strVal val="#ppt_h"/>
                                          </p:val>
                                        </p:tav>
                                      </p:tavLst>
                                    </p:anim>
                                    <p:animEffect transition="in" filter="fade">
                                      <p:cBhvr additive="repl">
                                        <p:cTn id="9" dur="10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CustomShape 1"/>
          <p:cNvSpPr/>
          <p:nvPr/>
        </p:nvSpPr>
        <p:spPr>
          <a:xfrm>
            <a:off x="693000" y="1887120"/>
            <a:ext cx="7770960" cy="1468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GB" sz="4500" b="1" strike="noStrike" spc="-1">
                <a:solidFill>
                  <a:srgbClr val="000000"/>
                </a:solidFill>
                <a:latin typeface="Arial"/>
                <a:ea typeface="DejaVu Sans"/>
              </a:rPr>
              <a:t>Teşekkürler!</a:t>
            </a:r>
            <a:endParaRPr lang="en-GB" sz="4500" b="0" strike="noStrike" spc="-1">
              <a:latin typeface="Arial"/>
            </a:endParaRPr>
          </a:p>
        </p:txBody>
      </p:sp>
      <p:sp>
        <p:nvSpPr>
          <p:cNvPr id="555" name="CustomShape 2"/>
          <p:cNvSpPr/>
          <p:nvPr/>
        </p:nvSpPr>
        <p:spPr>
          <a:xfrm>
            <a:off x="689760" y="3471120"/>
            <a:ext cx="7770960" cy="1468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GB" sz="4500" b="1" strike="noStrike" spc="-1">
                <a:solidFill>
                  <a:srgbClr val="000000"/>
                </a:solidFill>
                <a:latin typeface="Arial"/>
                <a:ea typeface="DejaVu Sans"/>
              </a:rPr>
              <a:t>Tüm sorularınızı ve yorumlarınızı bekleriz.</a:t>
            </a:r>
            <a:endParaRPr lang="en-GB" sz="4500" b="0" strike="noStrike" spc="-1">
              <a:latin typeface="Arial"/>
            </a:endParaRPr>
          </a:p>
        </p:txBody>
      </p:sp>
      <p:sp>
        <p:nvSpPr>
          <p:cNvPr id="556" name="CustomShape 3"/>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7C93E524-2CA9-4C56-A276-DA8F00AB969A}" type="slidenum">
              <a:rPr lang="en-GB" sz="1000" b="0" strike="noStrike" spc="-1">
                <a:solidFill>
                  <a:srgbClr val="000000"/>
                </a:solidFill>
                <a:latin typeface="Arial"/>
                <a:ea typeface="DejaVu Sans"/>
              </a:rPr>
              <a:t>27</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554"/>
                                        </p:tgtEl>
                                        <p:attrNameLst>
                                          <p:attrName>style.visibility</p:attrName>
                                        </p:attrNameLst>
                                      </p:cBhvr>
                                      <p:to>
                                        <p:strVal val="visible"/>
                                      </p:to>
                                    </p:set>
                                    <p:anim calcmode="lin" valueType="num">
                                      <p:cBhvr additive="repl">
                                        <p:cTn id="7" dur="1000" fill="hold"/>
                                        <p:tgtEl>
                                          <p:spTgt spid="554"/>
                                        </p:tgtEl>
                                        <p:attrNameLst>
                                          <p:attrName>ppt_w</p:attrName>
                                        </p:attrNameLst>
                                      </p:cBhvr>
                                      <p:tavLst>
                                        <p:tav tm="0">
                                          <p:val>
                                            <p:strVal val="#ppt_w*0.70"/>
                                          </p:val>
                                        </p:tav>
                                        <p:tav tm="100000">
                                          <p:val>
                                            <p:strVal val="#ppt_w"/>
                                          </p:val>
                                        </p:tav>
                                      </p:tavLst>
                                    </p:anim>
                                    <p:anim calcmode="lin" valueType="num">
                                      <p:cBhvr additive="repl">
                                        <p:cTn id="8" dur="1000" fill="hold"/>
                                        <p:tgtEl>
                                          <p:spTgt spid="554"/>
                                        </p:tgtEl>
                                        <p:attrNameLst>
                                          <p:attrName>ppt_h</p:attrName>
                                        </p:attrNameLst>
                                      </p:cBhvr>
                                      <p:tavLst>
                                        <p:tav tm="0">
                                          <p:val>
                                            <p:strVal val="#ppt_h"/>
                                          </p:val>
                                        </p:tav>
                                        <p:tav tm="100000">
                                          <p:val>
                                            <p:strVal val="#ppt_h"/>
                                          </p:val>
                                        </p:tav>
                                      </p:tavLst>
                                    </p:anim>
                                    <p:animEffect transition="in" filter="fade">
                                      <p:cBhvr additive="repl">
                                        <p:cTn id="9" dur="1000"/>
                                        <p:tgtEl>
                                          <p:spTgt spid="554"/>
                                        </p:tgtEl>
                                      </p:cBhvr>
                                    </p:animEffect>
                                  </p:childTnLst>
                                </p:cTn>
                              </p:par>
                              <p:par>
                                <p:cTn id="10" presetID="55" presetClass="entr" fill="hold" nodeType="withEffect">
                                  <p:stCondLst>
                                    <p:cond delay="0"/>
                                  </p:stCondLst>
                                  <p:childTnLst>
                                    <p:set>
                                      <p:cBhvr>
                                        <p:cTn id="11" dur="1" fill="hold">
                                          <p:stCondLst>
                                            <p:cond delay="0"/>
                                          </p:stCondLst>
                                        </p:cTn>
                                        <p:tgtEl>
                                          <p:spTgt spid="555"/>
                                        </p:tgtEl>
                                        <p:attrNameLst>
                                          <p:attrName>style.visibility</p:attrName>
                                        </p:attrNameLst>
                                      </p:cBhvr>
                                      <p:to>
                                        <p:strVal val="visible"/>
                                      </p:to>
                                    </p:set>
                                    <p:anim calcmode="lin" valueType="num">
                                      <p:cBhvr additive="repl">
                                        <p:cTn id="12" dur="1000" fill="hold"/>
                                        <p:tgtEl>
                                          <p:spTgt spid="555"/>
                                        </p:tgtEl>
                                        <p:attrNameLst>
                                          <p:attrName>ppt_w</p:attrName>
                                        </p:attrNameLst>
                                      </p:cBhvr>
                                      <p:tavLst>
                                        <p:tav tm="0">
                                          <p:val>
                                            <p:strVal val="#ppt_w*0.70"/>
                                          </p:val>
                                        </p:tav>
                                        <p:tav tm="100000">
                                          <p:val>
                                            <p:strVal val="#ppt_w"/>
                                          </p:val>
                                        </p:tav>
                                      </p:tavLst>
                                    </p:anim>
                                    <p:anim calcmode="lin" valueType="num">
                                      <p:cBhvr additive="repl">
                                        <p:cTn id="13" dur="1000" fill="hold"/>
                                        <p:tgtEl>
                                          <p:spTgt spid="555"/>
                                        </p:tgtEl>
                                        <p:attrNameLst>
                                          <p:attrName>ppt_h</p:attrName>
                                        </p:attrNameLst>
                                      </p:cBhvr>
                                      <p:tavLst>
                                        <p:tav tm="0">
                                          <p:val>
                                            <p:strVal val="#ppt_h"/>
                                          </p:val>
                                        </p:tav>
                                        <p:tav tm="100000">
                                          <p:val>
                                            <p:strVal val="#ppt_h"/>
                                          </p:val>
                                        </p:tav>
                                      </p:tavLst>
                                    </p:anim>
                                    <p:animEffect transition="in" filter="fade">
                                      <p:cBhvr additive="repl">
                                        <p:cTn id="14" dur="10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CustomShape 1"/>
          <p:cNvSpPr/>
          <p:nvPr/>
        </p:nvSpPr>
        <p:spPr>
          <a:xfrm>
            <a:off x="0" y="1772640"/>
            <a:ext cx="9142560" cy="64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2800" b="1" strike="noStrike" spc="-1">
                <a:solidFill>
                  <a:srgbClr val="000000"/>
                </a:solidFill>
                <a:latin typeface="Arial"/>
                <a:ea typeface="DejaVu Sans"/>
              </a:rPr>
              <a:t>What is the Multiannual Financial Framework (MFF)?</a:t>
            </a:r>
            <a:endParaRPr lang="en-GB" sz="2800" b="0" strike="noStrike" spc="-1">
              <a:latin typeface="Arial"/>
            </a:endParaRPr>
          </a:p>
        </p:txBody>
      </p:sp>
      <p:sp>
        <p:nvSpPr>
          <p:cNvPr id="431" name="CustomShape 2"/>
          <p:cNvSpPr/>
          <p:nvPr/>
        </p:nvSpPr>
        <p:spPr>
          <a:xfrm>
            <a:off x="0" y="2637000"/>
            <a:ext cx="9142560" cy="33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400" b="0" strike="noStrike" spc="-1">
                <a:solidFill>
                  <a:srgbClr val="000000"/>
                </a:solidFill>
                <a:latin typeface="Arial"/>
                <a:ea typeface="DejaVu Sans"/>
              </a:rPr>
              <a:t>is the overall EU budget for every seven-year period, setting out funding for the EU’s major programmes. The MFF is funded mostly by direct contributions from member states, although some pay in more than they receive from EU programmes and vice versa – these are known as net contributors and net recipients </a:t>
            </a:r>
            <a:endParaRPr lang="en-GB" sz="2400" b="0" strike="noStrike" spc="-1">
              <a:latin typeface="Arial"/>
            </a:endParaRPr>
          </a:p>
          <a:p>
            <a:pPr>
              <a:lnSpc>
                <a:spcPct val="100000"/>
              </a:lnSpc>
            </a:pPr>
            <a:r>
              <a:rPr lang="en-GB" sz="2400" b="0" strike="noStrike" spc="-1">
                <a:solidFill>
                  <a:srgbClr val="000000"/>
                </a:solidFill>
                <a:latin typeface="Arial"/>
                <a:ea typeface="DejaVu Sans"/>
              </a:rPr>
              <a:t>respectively. The amount each member state contributes is largely based on the size of its economy, with larger members paying </a:t>
            </a:r>
            <a:endParaRPr lang="en-GB" sz="2400" b="0" strike="noStrike" spc="-1">
              <a:latin typeface="Arial"/>
            </a:endParaRPr>
          </a:p>
          <a:p>
            <a:pPr>
              <a:lnSpc>
                <a:spcPct val="100000"/>
              </a:lnSpc>
            </a:pPr>
            <a:r>
              <a:rPr lang="en-GB" sz="2400" b="0" strike="noStrike" spc="-1">
                <a:solidFill>
                  <a:srgbClr val="000000"/>
                </a:solidFill>
                <a:latin typeface="Arial"/>
                <a:ea typeface="DejaVu Sans"/>
              </a:rPr>
              <a:t>more than smaller ones. </a:t>
            </a:r>
            <a:endParaRPr lang="en-GB" sz="2400" b="0" strike="noStrike" spc="-1">
              <a:latin typeface="Arial"/>
            </a:endParaRPr>
          </a:p>
          <a:p>
            <a:pPr>
              <a:lnSpc>
                <a:spcPct val="100000"/>
              </a:lnSpc>
            </a:pPr>
            <a:r>
              <a:rPr lang="en-GB" sz="2400" b="0" strike="noStrike" spc="-1">
                <a:solidFill>
                  <a:srgbClr val="000000"/>
                </a:solidFill>
                <a:latin typeface="Arial"/>
                <a:ea typeface="DejaVu Sans"/>
              </a:rPr>
              <a:t>LINK !!!!!!</a:t>
            </a:r>
            <a:endParaRPr lang="en-GB" sz="2400" b="0" strike="noStrike" spc="-1">
              <a:latin typeface="Arial"/>
            </a:endParaRPr>
          </a:p>
        </p:txBody>
      </p:sp>
      <p:sp>
        <p:nvSpPr>
          <p:cNvPr id="432" name="CustomShape 3"/>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29AF18CA-7B5F-4447-9421-FA9079198C9B}" type="slidenum">
              <a:rPr lang="en-GB" sz="1000" b="0" strike="noStrike" spc="-1">
                <a:solidFill>
                  <a:srgbClr val="000000"/>
                </a:solidFill>
                <a:latin typeface="Arial"/>
                <a:ea typeface="DejaVu Sans"/>
              </a:rPr>
              <a:t>3</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430"/>
                                        </p:tgtEl>
                                        <p:attrNameLst>
                                          <p:attrName>style.visibility</p:attrName>
                                        </p:attrNameLst>
                                      </p:cBhvr>
                                      <p:to>
                                        <p:strVal val="visible"/>
                                      </p:to>
                                    </p:set>
                                    <p:anim calcmode="lin" valueType="num">
                                      <p:cBhvr additive="repl">
                                        <p:cTn id="7" dur="1000" fill="hold"/>
                                        <p:tgtEl>
                                          <p:spTgt spid="430"/>
                                        </p:tgtEl>
                                        <p:attrNameLst>
                                          <p:attrName>ppt_w</p:attrName>
                                        </p:attrNameLst>
                                      </p:cBhvr>
                                      <p:tavLst>
                                        <p:tav tm="0">
                                          <p:val>
                                            <p:strVal val="#ppt_w*0.70"/>
                                          </p:val>
                                        </p:tav>
                                        <p:tav tm="100000">
                                          <p:val>
                                            <p:strVal val="#ppt_w"/>
                                          </p:val>
                                        </p:tav>
                                      </p:tavLst>
                                    </p:anim>
                                    <p:anim calcmode="lin" valueType="num">
                                      <p:cBhvr additive="repl">
                                        <p:cTn id="8" dur="1000" fill="hold"/>
                                        <p:tgtEl>
                                          <p:spTgt spid="430"/>
                                        </p:tgtEl>
                                        <p:attrNameLst>
                                          <p:attrName>ppt_h</p:attrName>
                                        </p:attrNameLst>
                                      </p:cBhvr>
                                      <p:tavLst>
                                        <p:tav tm="0">
                                          <p:val>
                                            <p:strVal val="#ppt_h"/>
                                          </p:val>
                                        </p:tav>
                                        <p:tav tm="100000">
                                          <p:val>
                                            <p:strVal val="#ppt_h"/>
                                          </p:val>
                                        </p:tav>
                                      </p:tavLst>
                                    </p:anim>
                                    <p:animEffect transition="in" filter="fade">
                                      <p:cBhvr additive="repl">
                                        <p:cTn id="9" dur="1000"/>
                                        <p:tgtEl>
                                          <p:spTgt spid="43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fill="hold" nodeType="clickEffect">
                                  <p:stCondLst>
                                    <p:cond delay="0"/>
                                  </p:stCondLst>
                                  <p:childTnLst>
                                    <p:set>
                                      <p:cBhvr>
                                        <p:cTn id="13" dur="1" fill="hold">
                                          <p:stCondLst>
                                            <p:cond delay="0"/>
                                          </p:stCondLst>
                                        </p:cTn>
                                        <p:tgtEl>
                                          <p:spTgt spid="431"/>
                                        </p:tgtEl>
                                        <p:attrNameLst>
                                          <p:attrName>style.visibility</p:attrName>
                                        </p:attrNameLst>
                                      </p:cBhvr>
                                      <p:to>
                                        <p:strVal val="visible"/>
                                      </p:to>
                                    </p:set>
                                    <p:animEffect transition="in" filter="fade">
                                      <p:cBhvr additive="repl">
                                        <p:cTn id="14" dur="5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CustomShape 1"/>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348164B2-ACF2-4EC9-A5F8-6C81809BFEDB}" type="slidenum">
              <a:rPr lang="en-GB" sz="1000" b="0" strike="noStrike" spc="-1">
                <a:solidFill>
                  <a:srgbClr val="000000"/>
                </a:solidFill>
                <a:latin typeface="Arial"/>
                <a:ea typeface="DejaVu Sans"/>
              </a:rPr>
              <a:t>4</a:t>
            </a:fld>
            <a:endParaRPr lang="en-GB" sz="1000" b="0" strike="noStrike" spc="-1">
              <a:latin typeface="Arial"/>
            </a:endParaRPr>
          </a:p>
        </p:txBody>
      </p:sp>
      <p:pic>
        <p:nvPicPr>
          <p:cNvPr id="434" name="Resim 1"/>
          <p:cNvPicPr/>
          <p:nvPr/>
        </p:nvPicPr>
        <p:blipFill>
          <a:blip r:embed="rId2"/>
          <a:stretch/>
        </p:blipFill>
        <p:spPr>
          <a:xfrm>
            <a:off x="971640" y="1753200"/>
            <a:ext cx="7199280" cy="4158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CustomShape 1"/>
          <p:cNvSpPr/>
          <p:nvPr/>
        </p:nvSpPr>
        <p:spPr>
          <a:xfrm>
            <a:off x="755280" y="1690200"/>
            <a:ext cx="7770960" cy="39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2800" b="1" strike="noStrike" spc="-1">
                <a:solidFill>
                  <a:srgbClr val="000000"/>
                </a:solidFill>
                <a:latin typeface="Arial"/>
                <a:ea typeface="DejaVu Sans"/>
              </a:rPr>
              <a:t>MFF – Legal Basis</a:t>
            </a:r>
            <a:endParaRPr lang="en-GB" sz="2800" b="0" strike="noStrike" spc="-1">
              <a:latin typeface="Arial"/>
            </a:endParaRPr>
          </a:p>
        </p:txBody>
      </p:sp>
      <p:sp>
        <p:nvSpPr>
          <p:cNvPr id="436" name="CustomShape 2"/>
          <p:cNvSpPr/>
          <p:nvPr/>
        </p:nvSpPr>
        <p:spPr>
          <a:xfrm rot="1200">
            <a:off x="71280" y="2303640"/>
            <a:ext cx="9144000" cy="3687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43080" indent="-341640">
              <a:lnSpc>
                <a:spcPct val="100000"/>
              </a:lnSpc>
              <a:spcAft>
                <a:spcPts val="850"/>
              </a:spcAft>
              <a:buClr>
                <a:srgbClr val="000000"/>
              </a:buClr>
              <a:buFont typeface="Wingdings" charset="2"/>
              <a:buChar char=""/>
            </a:pPr>
            <a:r>
              <a:rPr lang="en-GB" sz="2400" b="0" strike="noStrike" spc="-1">
                <a:solidFill>
                  <a:srgbClr val="000000"/>
                </a:solidFill>
                <a:latin typeface="Arial"/>
                <a:ea typeface="DejaVu Sans"/>
              </a:rPr>
              <a:t>Article 312 of the </a:t>
            </a:r>
            <a:r>
              <a:rPr lang="en-GB" sz="2400" b="0" strike="noStrike" spc="-1">
                <a:solidFill>
                  <a:srgbClr val="000000"/>
                </a:solidFill>
                <a:latin typeface="Arial"/>
                <a:ea typeface="DejaVu Sans"/>
                <a:hlinkClick r:id="rId2"/>
              </a:rPr>
              <a:t>TFEU</a:t>
            </a:r>
            <a:endParaRPr lang="en-GB" sz="2400" b="0" strike="noStrike" spc="-1">
              <a:latin typeface="Arial"/>
            </a:endParaRPr>
          </a:p>
          <a:p>
            <a:pPr marL="343080" indent="-341640">
              <a:lnSpc>
                <a:spcPct val="100000"/>
              </a:lnSpc>
              <a:spcAft>
                <a:spcPts val="850"/>
              </a:spcAft>
              <a:buClr>
                <a:srgbClr val="000000"/>
              </a:buClr>
              <a:buFont typeface="Wingdings" charset="2"/>
              <a:buChar char=""/>
            </a:pPr>
            <a:r>
              <a:rPr lang="en-GB" sz="2400" b="0" strike="noStrike" spc="-1">
                <a:solidFill>
                  <a:srgbClr val="000000"/>
                </a:solidFill>
                <a:latin typeface="Arial"/>
                <a:ea typeface="DejaVu Sans"/>
                <a:hlinkClick r:id="rId3"/>
              </a:rPr>
              <a:t>MFF 2014-2020 Council Regulation</a:t>
            </a:r>
            <a:endParaRPr lang="en-GB" sz="2400" b="0" strike="noStrike" spc="-1">
              <a:latin typeface="Arial"/>
            </a:endParaRPr>
          </a:p>
          <a:p>
            <a:pPr marL="343080" indent="-341640">
              <a:lnSpc>
                <a:spcPct val="100000"/>
              </a:lnSpc>
              <a:spcBef>
                <a:spcPts val="567"/>
              </a:spcBef>
              <a:spcAft>
                <a:spcPts val="567"/>
              </a:spcAft>
              <a:buClr>
                <a:srgbClr val="000000"/>
              </a:buClr>
              <a:buFont typeface="Wingdings" charset="2"/>
              <a:buChar char=""/>
            </a:pPr>
            <a:r>
              <a:rPr lang="en-GB" sz="2400" b="0" strike="noStrike" spc="-1">
                <a:solidFill>
                  <a:srgbClr val="000000"/>
                </a:solidFill>
                <a:latin typeface="Arial"/>
                <a:ea typeface="DejaVu Sans"/>
                <a:hlinkClick r:id="rId4"/>
              </a:rPr>
              <a:t>The Interinstitutional Agreement</a:t>
            </a:r>
            <a:r>
              <a:rPr lang="en-GB" sz="2400" b="0" strike="noStrike" spc="-1">
                <a:solidFill>
                  <a:srgbClr val="000000"/>
                </a:solidFill>
                <a:latin typeface="Arial"/>
                <a:ea typeface="DejaVu Sans"/>
              </a:rPr>
              <a:t> of 2 December 2013 between the European Parliament, the Council and the Commission on  budgetary discipline, on cooperation in budgetary matters and on sound financial management.</a:t>
            </a:r>
            <a:endParaRPr lang="en-GB" sz="2400" b="0" strike="noStrike" spc="-1">
              <a:latin typeface="Arial"/>
            </a:endParaRPr>
          </a:p>
          <a:p>
            <a:pPr marL="343080" indent="-341640">
              <a:lnSpc>
                <a:spcPct val="100000"/>
              </a:lnSpc>
              <a:spcBef>
                <a:spcPts val="567"/>
              </a:spcBef>
              <a:spcAft>
                <a:spcPts val="567"/>
              </a:spcAft>
              <a:buClr>
                <a:srgbClr val="000000"/>
              </a:buClr>
              <a:buFont typeface="Wingdings" charset="2"/>
              <a:buChar char=""/>
            </a:pPr>
            <a:r>
              <a:rPr lang="en-GB" sz="2400" b="0" strike="noStrike" spc="-1">
                <a:solidFill>
                  <a:srgbClr val="000000"/>
                </a:solidFill>
                <a:latin typeface="Arial"/>
                <a:ea typeface="DejaVu Sans"/>
                <a:hlinkClick r:id="rId5"/>
              </a:rPr>
              <a:t>MFF 2021-2027 Proposal</a:t>
            </a:r>
            <a:endParaRPr lang="en-GB" sz="2400" b="0" strike="noStrike" spc="-1">
              <a:latin typeface="Arial"/>
            </a:endParaRPr>
          </a:p>
        </p:txBody>
      </p:sp>
      <p:sp>
        <p:nvSpPr>
          <p:cNvPr id="437" name="CustomShape 3"/>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27641D55-D3E0-48D2-97D3-E370976B1E85}" type="slidenum">
              <a:rPr lang="en-GB" sz="1000" b="0" strike="noStrike" spc="-1">
                <a:solidFill>
                  <a:srgbClr val="000000"/>
                </a:solidFill>
                <a:latin typeface="Arial"/>
                <a:ea typeface="DejaVu Sans"/>
              </a:rPr>
              <a:t>5</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435"/>
                                        </p:tgtEl>
                                        <p:attrNameLst>
                                          <p:attrName>style.visibility</p:attrName>
                                        </p:attrNameLst>
                                      </p:cBhvr>
                                      <p:to>
                                        <p:strVal val="visible"/>
                                      </p:to>
                                    </p:set>
                                    <p:anim calcmode="lin" valueType="num">
                                      <p:cBhvr additive="repl">
                                        <p:cTn id="7" dur="1000" fill="hold"/>
                                        <p:tgtEl>
                                          <p:spTgt spid="435"/>
                                        </p:tgtEl>
                                        <p:attrNameLst>
                                          <p:attrName>ppt_w</p:attrName>
                                        </p:attrNameLst>
                                      </p:cBhvr>
                                      <p:tavLst>
                                        <p:tav tm="0">
                                          <p:val>
                                            <p:strVal val="#ppt_w*0.70"/>
                                          </p:val>
                                        </p:tav>
                                        <p:tav tm="100000">
                                          <p:val>
                                            <p:strVal val="#ppt_w"/>
                                          </p:val>
                                        </p:tav>
                                      </p:tavLst>
                                    </p:anim>
                                    <p:anim calcmode="lin" valueType="num">
                                      <p:cBhvr additive="repl">
                                        <p:cTn id="8" dur="1000" fill="hold"/>
                                        <p:tgtEl>
                                          <p:spTgt spid="435"/>
                                        </p:tgtEl>
                                        <p:attrNameLst>
                                          <p:attrName>ppt_h</p:attrName>
                                        </p:attrNameLst>
                                      </p:cBhvr>
                                      <p:tavLst>
                                        <p:tav tm="0">
                                          <p:val>
                                            <p:strVal val="#ppt_h"/>
                                          </p:val>
                                        </p:tav>
                                        <p:tav tm="100000">
                                          <p:val>
                                            <p:strVal val="#ppt_h"/>
                                          </p:val>
                                        </p:tav>
                                      </p:tavLst>
                                    </p:anim>
                                    <p:animEffect transition="in" filter="fade">
                                      <p:cBhvr additive="repl">
                                        <p:cTn id="9" dur="1000"/>
                                        <p:tgtEl>
                                          <p:spTgt spid="435"/>
                                        </p:tgtEl>
                                      </p:cBhvr>
                                    </p:animEffect>
                                  </p:childTnLst>
                                </p:cTn>
                              </p:par>
                              <p:par>
                                <p:cTn id="10" presetID="55" presetClass="entr" fill="hold" nodeType="withEffect">
                                  <p:stCondLst>
                                    <p:cond delay="0"/>
                                  </p:stCondLst>
                                  <p:childTnLst>
                                    <p:set>
                                      <p:cBhvr>
                                        <p:cTn id="11" dur="1" fill="hold">
                                          <p:stCondLst>
                                            <p:cond delay="0"/>
                                          </p:stCondLst>
                                        </p:cTn>
                                        <p:tgtEl>
                                          <p:spTgt spid="436"/>
                                        </p:tgtEl>
                                        <p:attrNameLst>
                                          <p:attrName>style.visibility</p:attrName>
                                        </p:attrNameLst>
                                      </p:cBhvr>
                                      <p:to>
                                        <p:strVal val="visible"/>
                                      </p:to>
                                    </p:set>
                                    <p:anim calcmode="lin" valueType="num">
                                      <p:cBhvr additive="repl">
                                        <p:cTn id="12" dur="1000" fill="hold"/>
                                        <p:tgtEl>
                                          <p:spTgt spid="436"/>
                                        </p:tgtEl>
                                        <p:attrNameLst>
                                          <p:attrName>ppt_w</p:attrName>
                                        </p:attrNameLst>
                                      </p:cBhvr>
                                      <p:tavLst>
                                        <p:tav tm="0">
                                          <p:val>
                                            <p:strVal val="#ppt_w*0.70"/>
                                          </p:val>
                                        </p:tav>
                                        <p:tav tm="100000">
                                          <p:val>
                                            <p:strVal val="#ppt_w"/>
                                          </p:val>
                                        </p:tav>
                                      </p:tavLst>
                                    </p:anim>
                                    <p:anim calcmode="lin" valueType="num">
                                      <p:cBhvr additive="repl">
                                        <p:cTn id="13" dur="1000" fill="hold"/>
                                        <p:tgtEl>
                                          <p:spTgt spid="436"/>
                                        </p:tgtEl>
                                        <p:attrNameLst>
                                          <p:attrName>ppt_h</p:attrName>
                                        </p:attrNameLst>
                                      </p:cBhvr>
                                      <p:tavLst>
                                        <p:tav tm="0">
                                          <p:val>
                                            <p:strVal val="#ppt_h"/>
                                          </p:val>
                                        </p:tav>
                                        <p:tav tm="100000">
                                          <p:val>
                                            <p:strVal val="#ppt_h"/>
                                          </p:val>
                                        </p:tav>
                                      </p:tavLst>
                                    </p:anim>
                                    <p:animEffect transition="in" filter="fade">
                                      <p:cBhvr additive="repl">
                                        <p:cTn id="14" dur="10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CustomShape 1"/>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5584336F-69A1-44D3-B25C-812749873468}" type="slidenum">
              <a:rPr lang="en-GB" sz="1000" b="0" strike="noStrike" spc="-1">
                <a:solidFill>
                  <a:srgbClr val="000000"/>
                </a:solidFill>
                <a:latin typeface="Arial"/>
                <a:ea typeface="DejaVu Sans"/>
              </a:rPr>
              <a:t>6</a:t>
            </a:fld>
            <a:endParaRPr lang="en-GB" sz="1000" b="0" strike="noStrike" spc="-1">
              <a:latin typeface="Arial"/>
            </a:endParaRPr>
          </a:p>
        </p:txBody>
      </p:sp>
      <p:pic>
        <p:nvPicPr>
          <p:cNvPr id="439" name="Resim 438"/>
          <p:cNvPicPr/>
          <p:nvPr/>
        </p:nvPicPr>
        <p:blipFill>
          <a:blip r:embed="rId2"/>
          <a:stretch/>
        </p:blipFill>
        <p:spPr>
          <a:xfrm>
            <a:off x="1008000" y="2160000"/>
            <a:ext cx="7392960" cy="3765600"/>
          </a:xfrm>
          <a:prstGeom prst="rect">
            <a:avLst/>
          </a:prstGeom>
          <a:ln>
            <a:noFill/>
          </a:ln>
        </p:spPr>
      </p:pic>
      <p:sp>
        <p:nvSpPr>
          <p:cNvPr id="440" name="CustomShape 2"/>
          <p:cNvSpPr/>
          <p:nvPr/>
        </p:nvSpPr>
        <p:spPr>
          <a:xfrm>
            <a:off x="755280" y="1699560"/>
            <a:ext cx="7770960" cy="39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2800" b="1" strike="noStrike" spc="-1">
                <a:solidFill>
                  <a:srgbClr val="000000"/>
                </a:solidFill>
                <a:latin typeface="Arial"/>
                <a:ea typeface="DejaVu Sans"/>
              </a:rPr>
              <a:t>Heading 4: Global Europe</a:t>
            </a:r>
            <a:endParaRPr lang="en-GB"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 name="Picture 2"/>
          <p:cNvPicPr/>
          <p:nvPr/>
        </p:nvPicPr>
        <p:blipFill>
          <a:blip r:embed="rId2"/>
          <a:stretch/>
        </p:blipFill>
        <p:spPr>
          <a:xfrm>
            <a:off x="179640" y="1872000"/>
            <a:ext cx="8783640" cy="4075560"/>
          </a:xfrm>
          <a:prstGeom prst="rect">
            <a:avLst/>
          </a:prstGeom>
          <a:ln>
            <a:noFill/>
          </a:ln>
        </p:spPr>
      </p:pic>
      <p:sp>
        <p:nvSpPr>
          <p:cNvPr id="442" name="CustomShape 1"/>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C397C3E8-2DDB-45C9-841C-841B0F22DE21}" type="slidenum">
              <a:rPr lang="en-GB" sz="1000" b="0" strike="noStrike" spc="-1">
                <a:solidFill>
                  <a:srgbClr val="000000"/>
                </a:solidFill>
                <a:latin typeface="Arial"/>
                <a:ea typeface="DejaVu Sans"/>
              </a:rPr>
              <a:t>7</a:t>
            </a:fld>
            <a:endParaRPr lang="en-GB" sz="1000" b="0" strike="noStrike" spc="-1">
              <a:latin typeface="Arial"/>
            </a:endParaRPr>
          </a:p>
        </p:txBody>
      </p:sp>
      <p:sp>
        <p:nvSpPr>
          <p:cNvPr id="443" name="CustomShape 2"/>
          <p:cNvSpPr/>
          <p:nvPr/>
        </p:nvSpPr>
        <p:spPr>
          <a:xfrm>
            <a:off x="755280" y="1699560"/>
            <a:ext cx="7770960" cy="31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2800" b="1" strike="noStrike" spc="-1">
                <a:solidFill>
                  <a:srgbClr val="000000"/>
                </a:solidFill>
                <a:latin typeface="Arial"/>
                <a:ea typeface="DejaVu Sans"/>
              </a:rPr>
              <a:t>2021 – 2027 MFF</a:t>
            </a:r>
            <a:endParaRPr lang="en-GB"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CustomShape 1"/>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BB375515-0B0D-45DF-9777-F329AC02E821}" type="slidenum">
              <a:rPr lang="en-GB" sz="1000" b="0" strike="noStrike" spc="-1">
                <a:solidFill>
                  <a:srgbClr val="000000"/>
                </a:solidFill>
                <a:latin typeface="Arial"/>
                <a:ea typeface="DejaVu Sans"/>
              </a:rPr>
              <a:t>8</a:t>
            </a:fld>
            <a:endParaRPr lang="en-GB" sz="1000" b="0" strike="noStrike" spc="-1">
              <a:latin typeface="Arial"/>
            </a:endParaRPr>
          </a:p>
        </p:txBody>
      </p:sp>
      <p:sp>
        <p:nvSpPr>
          <p:cNvPr id="445" name="CustomShape 2"/>
          <p:cNvSpPr/>
          <p:nvPr/>
        </p:nvSpPr>
        <p:spPr>
          <a:xfrm>
            <a:off x="-72000" y="1658880"/>
            <a:ext cx="9360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2400" b="0" strike="noStrike" spc="-1" dirty="0">
                <a:solidFill>
                  <a:srgbClr val="000000"/>
                </a:solidFill>
                <a:latin typeface="Calibri"/>
                <a:ea typeface="DejaVu Sans"/>
              </a:rPr>
              <a:t>Strong Focus on European Added Value | Reinforcement of Priority Areas</a:t>
            </a:r>
            <a:endParaRPr lang="en-GB" sz="2400" b="0" strike="noStrike" spc="-1" dirty="0">
              <a:latin typeface="Arial"/>
            </a:endParaRPr>
          </a:p>
        </p:txBody>
      </p:sp>
      <p:sp>
        <p:nvSpPr>
          <p:cNvPr id="446" name="CustomShape 3"/>
          <p:cNvSpPr/>
          <p:nvPr/>
        </p:nvSpPr>
        <p:spPr>
          <a:xfrm>
            <a:off x="1043640" y="5769360"/>
            <a:ext cx="6312240" cy="2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1000" b="0" strike="noStrike" spc="-1">
                <a:solidFill>
                  <a:srgbClr val="000000"/>
                </a:solidFill>
                <a:latin typeface="Calibri"/>
                <a:ea typeface="DejaVu Sans"/>
              </a:rPr>
              <a:t>Note: Compared to Multiannual Financial Framework 2014-2020 at EU-27, including European Development Fund</a:t>
            </a:r>
            <a:endParaRPr lang="en-GB" sz="1000" b="0" strike="noStrike" spc="-1">
              <a:latin typeface="Arial"/>
            </a:endParaRPr>
          </a:p>
        </p:txBody>
      </p:sp>
      <p:pic>
        <p:nvPicPr>
          <p:cNvPr id="447" name="Picture 4"/>
          <p:cNvPicPr/>
          <p:nvPr/>
        </p:nvPicPr>
        <p:blipFill>
          <a:blip r:embed="rId2"/>
          <a:stretch/>
        </p:blipFill>
        <p:spPr>
          <a:xfrm>
            <a:off x="1619640" y="2120400"/>
            <a:ext cx="4978800" cy="3636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452320" y="1807021"/>
            <a:ext cx="1296143" cy="4000788"/>
          </a:xfrm>
          <a:prstGeom prst="rect">
            <a:avLst/>
          </a:prstGeom>
          <a:noFill/>
          <a:extLst>
            <a:ext uri="{909E8E84-426E-40DD-AFC4-6F175D3DCCD1}">
              <a14:hiddenFill xmlns:a14="http://schemas.microsoft.com/office/drawing/2010/main">
                <a:solidFill>
                  <a:srgbClr val="FFFFFF"/>
                </a:solidFill>
              </a14:hiddenFill>
            </a:ext>
          </a:extLst>
        </p:spPr>
      </p:pic>
      <p:sp>
        <p:nvSpPr>
          <p:cNvPr id="444" name="CustomShape 1"/>
          <p:cNvSpPr/>
          <p:nvPr/>
        </p:nvSpPr>
        <p:spPr>
          <a:xfrm>
            <a:off x="6939000" y="6634080"/>
            <a:ext cx="2132280" cy="18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BB375515-0B0D-45DF-9777-F329AC02E821}" type="slidenum">
              <a:rPr lang="en-GB" sz="1000" b="0" strike="noStrike" spc="-1">
                <a:solidFill>
                  <a:srgbClr val="000000"/>
                </a:solidFill>
                <a:latin typeface="Arial"/>
                <a:ea typeface="DejaVu Sans"/>
              </a:rPr>
              <a:t>9</a:t>
            </a:fld>
            <a:endParaRPr lang="en-GB" sz="1000" b="0" strike="noStrike" spc="-1">
              <a:latin typeface="Arial"/>
            </a:endParaRPr>
          </a:p>
        </p:txBody>
      </p:sp>
      <p:pic>
        <p:nvPicPr>
          <p:cNvPr id="6" name="Picture 2" descr="U:\5_Websites\5.7_Web_Teams_Meetings_and_Coordination\2017\Diana All Files\MFF\2nd May 2018\Presentation\support\graphs and visuals\pngs for presentation\PC-center-v2@2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2184486"/>
            <a:ext cx="2445183" cy="35296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2"/>
          <p:cNvSpPr txBox="1"/>
          <p:nvPr/>
        </p:nvSpPr>
        <p:spPr>
          <a:xfrm>
            <a:off x="6103921" y="1844824"/>
            <a:ext cx="1636431" cy="246221"/>
          </a:xfrm>
          <a:prstGeom prst="rect">
            <a:avLst/>
          </a:prstGeom>
          <a:noFill/>
        </p:spPr>
        <p:txBody>
          <a:bodyPr wrap="square" rtlCol="0">
            <a:spAutoFit/>
          </a:bodyPr>
          <a:lstStyle/>
          <a:p>
            <a:r>
              <a:rPr lang="en-GB" sz="1000" cap="all" dirty="0">
                <a:solidFill>
                  <a:schemeClr val="bg2"/>
                </a:solidFill>
                <a:latin typeface="Arial" panose="020B0604020202020204" pitchFamily="34" charset="0"/>
                <a:cs typeface="Arial" panose="020B0604020202020204" pitchFamily="34" charset="0"/>
              </a:rPr>
              <a:t>NEW Programmes </a:t>
            </a:r>
          </a:p>
        </p:txBody>
      </p:sp>
      <p:sp>
        <p:nvSpPr>
          <p:cNvPr id="9" name="TextBox 24"/>
          <p:cNvSpPr txBox="1"/>
          <p:nvPr/>
        </p:nvSpPr>
        <p:spPr>
          <a:xfrm>
            <a:off x="1813229" y="1886635"/>
            <a:ext cx="2182707" cy="246221"/>
          </a:xfrm>
          <a:prstGeom prst="rect">
            <a:avLst/>
          </a:prstGeom>
          <a:noFill/>
        </p:spPr>
        <p:txBody>
          <a:bodyPr wrap="square" rtlCol="0">
            <a:spAutoFit/>
          </a:bodyPr>
          <a:lstStyle/>
          <a:p>
            <a:r>
              <a:rPr lang="en-GB" sz="1000" cap="all" dirty="0">
                <a:solidFill>
                  <a:schemeClr val="bg2"/>
                </a:solidFill>
                <a:latin typeface="Arial" panose="020B0604020202020204" pitchFamily="34" charset="0"/>
                <a:cs typeface="Arial" panose="020B0604020202020204" pitchFamily="34" charset="0"/>
              </a:rPr>
              <a:t>Existing </a:t>
            </a:r>
            <a:r>
              <a:rPr lang="en-GB" sz="1000" cap="all" dirty="0">
                <a:latin typeface="Arial" panose="020B0604020202020204" pitchFamily="34" charset="0"/>
                <a:cs typeface="Arial" panose="020B0604020202020204" pitchFamily="34" charset="0"/>
              </a:rPr>
              <a:t>Programmes</a:t>
            </a:r>
          </a:p>
        </p:txBody>
      </p:sp>
      <p:pic>
        <p:nvPicPr>
          <p:cNvPr id="16" name="Picture 4" descr="U:\5_Websites\5.7_Web_Teams_Meetings_and_Coordination\2017\Diana All Files\MFF\Presentation\support\slides\icon-programm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9915" y="1800652"/>
            <a:ext cx="290257" cy="34443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8"/>
          <p:cNvSpPr txBox="1"/>
          <p:nvPr/>
        </p:nvSpPr>
        <p:spPr>
          <a:xfrm>
            <a:off x="5760132" y="1896075"/>
            <a:ext cx="360040" cy="246221"/>
          </a:xfrm>
          <a:prstGeom prst="rect">
            <a:avLst/>
          </a:prstGeom>
          <a:noFill/>
        </p:spPr>
        <p:txBody>
          <a:bodyPr wrap="square" rtlCol="0">
            <a:spAutoFit/>
          </a:bodyPr>
          <a:lstStyle/>
          <a:p>
            <a:pPr algn="ctr"/>
            <a:r>
              <a:rPr lang="fr-BE" sz="1000" cap="all" dirty="0">
                <a:latin typeface="Arial" panose="020B0604020202020204" pitchFamily="34" charset="0"/>
                <a:cs typeface="Arial" panose="020B0604020202020204" pitchFamily="34" charset="0"/>
              </a:rPr>
              <a:t>37</a:t>
            </a:r>
            <a:endParaRPr lang="en-GB" sz="1000" cap="all" dirty="0">
              <a:latin typeface="Arial" panose="020B0604020202020204" pitchFamily="34" charset="0"/>
              <a:cs typeface="Arial" panose="020B0604020202020204" pitchFamily="34" charset="0"/>
            </a:endParaRPr>
          </a:p>
        </p:txBody>
      </p:sp>
      <p:pic>
        <p:nvPicPr>
          <p:cNvPr id="18" name="Picture 4" descr="U:\5_Websites\5.7_Web_Teams_Meetings_and_Coordination\2017\Diana All Files\MFF\Presentation\support\slides\icon-programm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6446" y="1807021"/>
            <a:ext cx="290257" cy="34443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41"/>
          <p:cNvSpPr txBox="1"/>
          <p:nvPr/>
        </p:nvSpPr>
        <p:spPr>
          <a:xfrm>
            <a:off x="1456663" y="1896075"/>
            <a:ext cx="360040" cy="246221"/>
          </a:xfrm>
          <a:prstGeom prst="rect">
            <a:avLst/>
          </a:prstGeom>
          <a:noFill/>
        </p:spPr>
        <p:txBody>
          <a:bodyPr wrap="square" rtlCol="0">
            <a:spAutoFit/>
          </a:bodyPr>
          <a:lstStyle/>
          <a:p>
            <a:pPr algn="ctr"/>
            <a:r>
              <a:rPr lang="en-GB" sz="1000" cap="all" dirty="0">
                <a:latin typeface="Arial" panose="020B0604020202020204" pitchFamily="34" charset="0"/>
                <a:cs typeface="Arial" panose="020B0604020202020204" pitchFamily="34" charset="0"/>
              </a:rPr>
              <a:t>58</a:t>
            </a:r>
          </a:p>
        </p:txBody>
      </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91269" y="1813673"/>
            <a:ext cx="1008000" cy="376214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43"/>
          <p:cNvSpPr txBox="1"/>
          <p:nvPr/>
        </p:nvSpPr>
        <p:spPr>
          <a:xfrm>
            <a:off x="755576" y="2822739"/>
            <a:ext cx="348172" cy="246221"/>
          </a:xfrm>
          <a:prstGeom prst="rect">
            <a:avLst/>
          </a:prstGeom>
          <a:noFill/>
        </p:spPr>
        <p:txBody>
          <a:bodyPr wrap="none" rtlCol="0">
            <a:spAutoFit/>
          </a:bodyPr>
          <a:lstStyle/>
          <a:p>
            <a:r>
              <a:rPr lang="fr-BE" sz="1000" dirty="0">
                <a:solidFill>
                  <a:schemeClr val="bg1"/>
                </a:solidFill>
                <a:latin typeface="Arial" panose="020B0604020202020204" pitchFamily="34" charset="0"/>
                <a:cs typeface="Arial" panose="020B0604020202020204" pitchFamily="34" charset="0"/>
              </a:rPr>
              <a:t>1A</a:t>
            </a:r>
            <a:endParaRPr lang="en-GB" sz="1000" dirty="0" err="1">
              <a:solidFill>
                <a:schemeClr val="bg1"/>
              </a:solidFill>
              <a:latin typeface="Arial" panose="020B0604020202020204" pitchFamily="34" charset="0"/>
              <a:cs typeface="Arial" panose="020B0604020202020204" pitchFamily="34" charset="0"/>
            </a:endParaRPr>
          </a:p>
        </p:txBody>
      </p:sp>
      <p:sp>
        <p:nvSpPr>
          <p:cNvPr id="22" name="TextBox 44"/>
          <p:cNvSpPr txBox="1"/>
          <p:nvPr/>
        </p:nvSpPr>
        <p:spPr>
          <a:xfrm>
            <a:off x="755576" y="3614827"/>
            <a:ext cx="348172" cy="246221"/>
          </a:xfrm>
          <a:prstGeom prst="rect">
            <a:avLst/>
          </a:prstGeom>
          <a:noFill/>
        </p:spPr>
        <p:txBody>
          <a:bodyPr wrap="none" rtlCol="0">
            <a:spAutoFit/>
          </a:bodyPr>
          <a:lstStyle/>
          <a:p>
            <a:r>
              <a:rPr lang="fr-BE" sz="1000" dirty="0">
                <a:solidFill>
                  <a:schemeClr val="bg1"/>
                </a:solidFill>
                <a:latin typeface="Arial" panose="020B0604020202020204" pitchFamily="34" charset="0"/>
                <a:cs typeface="Arial" panose="020B0604020202020204" pitchFamily="34" charset="0"/>
              </a:rPr>
              <a:t>1B</a:t>
            </a:r>
            <a:endParaRPr lang="en-GB" sz="1000" dirty="0" err="1">
              <a:solidFill>
                <a:schemeClr val="bg1"/>
              </a:solidFill>
              <a:latin typeface="Arial" panose="020B0604020202020204" pitchFamily="34" charset="0"/>
              <a:cs typeface="Arial" panose="020B0604020202020204" pitchFamily="34" charset="0"/>
            </a:endParaRPr>
          </a:p>
        </p:txBody>
      </p:sp>
      <p:sp>
        <p:nvSpPr>
          <p:cNvPr id="23" name="TextBox 45"/>
          <p:cNvSpPr txBox="1"/>
          <p:nvPr/>
        </p:nvSpPr>
        <p:spPr>
          <a:xfrm>
            <a:off x="802063" y="3933056"/>
            <a:ext cx="255198" cy="246221"/>
          </a:xfrm>
          <a:prstGeom prst="rect">
            <a:avLst/>
          </a:prstGeom>
          <a:noFill/>
        </p:spPr>
        <p:txBody>
          <a:bodyPr wrap="none" rtlCol="0">
            <a:spAutoFit/>
          </a:bodyPr>
          <a:lstStyle/>
          <a:p>
            <a:r>
              <a:rPr lang="fr-BE" sz="1000" dirty="0">
                <a:solidFill>
                  <a:schemeClr val="bg1"/>
                </a:solidFill>
                <a:latin typeface="Arial" panose="020B0604020202020204" pitchFamily="34" charset="0"/>
                <a:cs typeface="Arial" panose="020B0604020202020204" pitchFamily="34" charset="0"/>
              </a:rPr>
              <a:t>2</a:t>
            </a:r>
            <a:endParaRPr lang="en-GB" sz="1000" dirty="0" err="1">
              <a:solidFill>
                <a:schemeClr val="bg1"/>
              </a:solidFill>
              <a:latin typeface="Arial" panose="020B0604020202020204" pitchFamily="34" charset="0"/>
              <a:cs typeface="Arial" panose="020B0604020202020204" pitchFamily="34" charset="0"/>
            </a:endParaRPr>
          </a:p>
        </p:txBody>
      </p:sp>
      <p:sp>
        <p:nvSpPr>
          <p:cNvPr id="24" name="TextBox 46"/>
          <p:cNvSpPr txBox="1"/>
          <p:nvPr/>
        </p:nvSpPr>
        <p:spPr>
          <a:xfrm>
            <a:off x="827584" y="4293096"/>
            <a:ext cx="255198" cy="246221"/>
          </a:xfrm>
          <a:prstGeom prst="rect">
            <a:avLst/>
          </a:prstGeom>
          <a:noFill/>
        </p:spPr>
        <p:txBody>
          <a:bodyPr wrap="none" rtlCol="0">
            <a:spAutoFit/>
          </a:bodyPr>
          <a:lstStyle/>
          <a:p>
            <a:r>
              <a:rPr lang="fr-BE" sz="1000" dirty="0">
                <a:solidFill>
                  <a:schemeClr val="bg1"/>
                </a:solidFill>
                <a:latin typeface="Arial" panose="020B0604020202020204" pitchFamily="34" charset="0"/>
                <a:cs typeface="Arial" panose="020B0604020202020204" pitchFamily="34" charset="0"/>
              </a:rPr>
              <a:t>3</a:t>
            </a:r>
            <a:endParaRPr lang="en-GB" sz="1000" dirty="0" err="1">
              <a:solidFill>
                <a:schemeClr val="bg1"/>
              </a:solidFill>
              <a:latin typeface="Arial" panose="020B0604020202020204" pitchFamily="34" charset="0"/>
              <a:cs typeface="Arial" panose="020B0604020202020204" pitchFamily="34" charset="0"/>
            </a:endParaRPr>
          </a:p>
        </p:txBody>
      </p:sp>
      <p:sp>
        <p:nvSpPr>
          <p:cNvPr id="25" name="TextBox 47"/>
          <p:cNvSpPr txBox="1"/>
          <p:nvPr/>
        </p:nvSpPr>
        <p:spPr>
          <a:xfrm>
            <a:off x="802063" y="4910971"/>
            <a:ext cx="255198" cy="246221"/>
          </a:xfrm>
          <a:prstGeom prst="rect">
            <a:avLst/>
          </a:prstGeom>
          <a:noFill/>
        </p:spPr>
        <p:txBody>
          <a:bodyPr wrap="none" rtlCol="0">
            <a:spAutoFit/>
          </a:bodyPr>
          <a:lstStyle/>
          <a:p>
            <a:r>
              <a:rPr lang="fr-BE" sz="1000" dirty="0">
                <a:solidFill>
                  <a:schemeClr val="bg1"/>
                </a:solidFill>
                <a:latin typeface="Arial" panose="020B0604020202020204" pitchFamily="34" charset="0"/>
                <a:cs typeface="Arial" panose="020B0604020202020204" pitchFamily="34" charset="0"/>
              </a:rPr>
              <a:t>4</a:t>
            </a:r>
            <a:endParaRPr lang="en-GB" sz="1000" dirty="0" err="1">
              <a:solidFill>
                <a:schemeClr val="bg1"/>
              </a:solidFill>
              <a:latin typeface="Arial" panose="020B0604020202020204" pitchFamily="34" charset="0"/>
              <a:cs typeface="Arial" panose="020B0604020202020204" pitchFamily="34" charset="0"/>
            </a:endParaRPr>
          </a:p>
        </p:txBody>
      </p:sp>
      <p:sp>
        <p:nvSpPr>
          <p:cNvPr id="26" name="TextBox 48"/>
          <p:cNvSpPr txBox="1"/>
          <p:nvPr/>
        </p:nvSpPr>
        <p:spPr>
          <a:xfrm>
            <a:off x="539552" y="5199003"/>
            <a:ext cx="228564" cy="246221"/>
          </a:xfrm>
          <a:prstGeom prst="rect">
            <a:avLst/>
          </a:prstGeom>
          <a:noFill/>
        </p:spPr>
        <p:txBody>
          <a:bodyPr wrap="square" rtlCol="0">
            <a:spAutoFit/>
          </a:bodyPr>
          <a:lstStyle/>
          <a:p>
            <a:r>
              <a:rPr lang="fr-BE" sz="1000" dirty="0">
                <a:solidFill>
                  <a:srgbClr val="FBBB21"/>
                </a:solidFill>
                <a:latin typeface="Arial" panose="020B0604020202020204" pitchFamily="34" charset="0"/>
                <a:cs typeface="Arial" panose="020B0604020202020204" pitchFamily="34" charset="0"/>
              </a:rPr>
              <a:t>5</a:t>
            </a:r>
            <a:endParaRPr lang="en-GB" sz="1000" dirty="0" err="1">
              <a:solidFill>
                <a:srgbClr val="FBBB21"/>
              </a:solidFill>
              <a:latin typeface="Arial" panose="020B0604020202020204" pitchFamily="34" charset="0"/>
              <a:cs typeface="Arial" panose="020B0604020202020204" pitchFamily="34" charset="0"/>
            </a:endParaRPr>
          </a:p>
        </p:txBody>
      </p:sp>
      <p:sp>
        <p:nvSpPr>
          <p:cNvPr id="27" name="TextBox 49"/>
          <p:cNvSpPr txBox="1"/>
          <p:nvPr/>
        </p:nvSpPr>
        <p:spPr>
          <a:xfrm>
            <a:off x="-218008" y="5328562"/>
            <a:ext cx="1047286" cy="323165"/>
          </a:xfrm>
          <a:prstGeom prst="rect">
            <a:avLst/>
          </a:prstGeom>
          <a:noFill/>
        </p:spPr>
        <p:txBody>
          <a:bodyPr wrap="square" rtlCol="0">
            <a:spAutoFit/>
          </a:bodyPr>
          <a:lstStyle/>
          <a:p>
            <a:pPr algn="r">
              <a:lnSpc>
                <a:spcPts val="900"/>
              </a:lnSpc>
            </a:pPr>
            <a:r>
              <a:rPr lang="fr-BE" sz="900" dirty="0" err="1">
                <a:solidFill>
                  <a:srgbClr val="FBBB21"/>
                </a:solidFill>
                <a:latin typeface="Arial" panose="020B0604020202020204" pitchFamily="34" charset="0"/>
                <a:cs typeface="Arial" panose="020B0604020202020204" pitchFamily="34" charset="0"/>
              </a:rPr>
              <a:t>special</a:t>
            </a:r>
            <a:r>
              <a:rPr lang="fr-BE" sz="900" dirty="0">
                <a:solidFill>
                  <a:srgbClr val="FBBB21"/>
                </a:solidFill>
                <a:latin typeface="Arial" panose="020B0604020202020204" pitchFamily="34" charset="0"/>
                <a:cs typeface="Arial" panose="020B0604020202020204" pitchFamily="34" charset="0"/>
              </a:rPr>
              <a:t/>
            </a:r>
            <a:br>
              <a:rPr lang="fr-BE" sz="900" dirty="0">
                <a:solidFill>
                  <a:srgbClr val="FBBB21"/>
                </a:solidFill>
                <a:latin typeface="Arial" panose="020B0604020202020204" pitchFamily="34" charset="0"/>
                <a:cs typeface="Arial" panose="020B0604020202020204" pitchFamily="34" charset="0"/>
              </a:rPr>
            </a:br>
            <a:r>
              <a:rPr lang="fr-BE" sz="900" dirty="0">
                <a:solidFill>
                  <a:srgbClr val="FBBB21"/>
                </a:solidFill>
                <a:latin typeface="Arial" panose="020B0604020202020204" pitchFamily="34" charset="0"/>
                <a:cs typeface="Arial" panose="020B0604020202020204" pitchFamily="34" charset="0"/>
              </a:rPr>
              <a:t>instruments</a:t>
            </a:r>
            <a:endParaRPr lang="en-GB" sz="900" dirty="0" err="1">
              <a:solidFill>
                <a:srgbClr val="FBBB21"/>
              </a:solidFill>
              <a:latin typeface="Arial" panose="020B0604020202020204" pitchFamily="34" charset="0"/>
              <a:cs typeface="Arial" panose="020B0604020202020204" pitchFamily="34" charset="0"/>
            </a:endParaRPr>
          </a:p>
        </p:txBody>
      </p:sp>
      <p:sp>
        <p:nvSpPr>
          <p:cNvPr id="28" name="TextBox 50"/>
          <p:cNvSpPr txBox="1"/>
          <p:nvPr/>
        </p:nvSpPr>
        <p:spPr>
          <a:xfrm>
            <a:off x="455003" y="1856051"/>
            <a:ext cx="1001659" cy="348813"/>
          </a:xfrm>
          <a:prstGeom prst="rect">
            <a:avLst/>
          </a:prstGeom>
          <a:noFill/>
        </p:spPr>
        <p:txBody>
          <a:bodyPr wrap="square" rtlCol="0">
            <a:spAutoFit/>
          </a:bodyPr>
          <a:lstStyle/>
          <a:p>
            <a:pPr algn="ctr">
              <a:lnSpc>
                <a:spcPts val="1000"/>
              </a:lnSpc>
            </a:pPr>
            <a:r>
              <a:rPr lang="en-GB" sz="1000" cap="all" dirty="0">
                <a:latin typeface="Arial" panose="020B0604020202020204" pitchFamily="34" charset="0"/>
                <a:cs typeface="Arial" panose="020B0604020202020204" pitchFamily="34" charset="0"/>
              </a:rPr>
              <a:t>Heading</a:t>
            </a:r>
          </a:p>
          <a:p>
            <a:pPr algn="ctr">
              <a:lnSpc>
                <a:spcPts val="1000"/>
              </a:lnSpc>
            </a:pPr>
            <a:r>
              <a:rPr lang="fr-BE" sz="900" b="0" dirty="0">
                <a:latin typeface="Arial" panose="020B0604020202020204" pitchFamily="34" charset="0"/>
                <a:cs typeface="Arial" panose="020B0604020202020204" pitchFamily="34" charset="0"/>
              </a:rPr>
              <a:t>In </a:t>
            </a:r>
            <a:r>
              <a:rPr lang="fr-BE" sz="900" b="0" dirty="0" err="1">
                <a:latin typeface="Arial" panose="020B0604020202020204" pitchFamily="34" charset="0"/>
                <a:cs typeface="Arial" panose="020B0604020202020204" pitchFamily="34" charset="0"/>
              </a:rPr>
              <a:t>current</a:t>
            </a:r>
            <a:r>
              <a:rPr lang="fr-BE" sz="900" b="0" dirty="0">
                <a:latin typeface="Arial" panose="020B0604020202020204" pitchFamily="34" charset="0"/>
                <a:cs typeface="Arial" panose="020B0604020202020204" pitchFamily="34" charset="0"/>
              </a:rPr>
              <a:t> MFF</a:t>
            </a:r>
            <a:endParaRPr lang="en-GB" sz="900" b="0" dirty="0">
              <a:latin typeface="Arial" panose="020B0604020202020204" pitchFamily="34" charset="0"/>
              <a:cs typeface="Arial" panose="020B0604020202020204" pitchFamily="34" charset="0"/>
            </a:endParaRPr>
          </a:p>
        </p:txBody>
      </p:sp>
      <p:sp>
        <p:nvSpPr>
          <p:cNvPr id="29" name="Rectangle 53"/>
          <p:cNvSpPr/>
          <p:nvPr/>
        </p:nvSpPr>
        <p:spPr>
          <a:xfrm>
            <a:off x="1456663" y="2172926"/>
            <a:ext cx="2016000" cy="3344306"/>
          </a:xfrm>
          <a:prstGeom prst="rect">
            <a:avLst/>
          </a:prstGeom>
          <a:solidFill>
            <a:srgbClr val="BDDE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30" name="TextBox 28"/>
          <p:cNvSpPr txBox="1"/>
          <p:nvPr/>
        </p:nvSpPr>
        <p:spPr>
          <a:xfrm>
            <a:off x="7884368" y="1772816"/>
            <a:ext cx="864096" cy="400110"/>
          </a:xfrm>
          <a:prstGeom prst="rect">
            <a:avLst/>
          </a:prstGeom>
          <a:noFill/>
        </p:spPr>
        <p:txBody>
          <a:bodyPr wrap="square" rtlCol="0">
            <a:spAutoFit/>
          </a:bodyPr>
          <a:lstStyle/>
          <a:p>
            <a:pPr algn="ctr"/>
            <a:r>
              <a:rPr lang="en-GB" sz="1000" cap="all" dirty="0">
                <a:latin typeface="Arial" panose="020B0604020202020204" pitchFamily="34" charset="0"/>
                <a:cs typeface="Arial" panose="020B0604020202020204" pitchFamily="34" charset="0"/>
              </a:rPr>
              <a:t>NEW </a:t>
            </a:r>
            <a:br>
              <a:rPr lang="en-GB" sz="1000" cap="all" dirty="0">
                <a:latin typeface="Arial" panose="020B0604020202020204" pitchFamily="34" charset="0"/>
                <a:cs typeface="Arial" panose="020B0604020202020204" pitchFamily="34" charset="0"/>
              </a:rPr>
            </a:br>
            <a:r>
              <a:rPr lang="en-GB" sz="1000" cap="all" dirty="0">
                <a:latin typeface="Arial" panose="020B0604020202020204" pitchFamily="34" charset="0"/>
                <a:cs typeface="Arial" panose="020B0604020202020204" pitchFamily="34" charset="0"/>
              </a:rPr>
              <a:t>Heading</a:t>
            </a:r>
          </a:p>
        </p:txBody>
      </p:sp>
      <p:pic>
        <p:nvPicPr>
          <p:cNvPr id="31" name="Picture 3" descr="U:\5_Websites\5.7_Web_Teams_Meetings_and_Coordination\2017\Diana All Files\MFF\2nd May 2018\Presentation\support\HD-icons@2x.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80073" y="2421682"/>
            <a:ext cx="340399" cy="335192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58"/>
          <p:cNvSpPr txBox="1"/>
          <p:nvPr/>
        </p:nvSpPr>
        <p:spPr>
          <a:xfrm>
            <a:off x="3655649" y="2081753"/>
            <a:ext cx="1780447" cy="246221"/>
          </a:xfrm>
          <a:prstGeom prst="rect">
            <a:avLst/>
          </a:prstGeom>
          <a:noFill/>
        </p:spPr>
        <p:txBody>
          <a:bodyPr wrap="square" rtlCol="0">
            <a:spAutoFit/>
          </a:bodyPr>
          <a:lstStyle/>
          <a:p>
            <a:pPr algn="ctr"/>
            <a:r>
              <a:rPr lang="en-GB" sz="1000" b="1" dirty="0">
                <a:solidFill>
                  <a:srgbClr val="0F5494"/>
                </a:solidFill>
                <a:latin typeface="Arial" panose="020B0604020202020204" pitchFamily="34" charset="0"/>
                <a:cs typeface="Arial" panose="020B0604020202020204" pitchFamily="34" charset="0"/>
              </a:rPr>
              <a:t>POLICY CLUSTERS</a:t>
            </a:r>
          </a:p>
        </p:txBody>
      </p:sp>
      <p:grpSp>
        <p:nvGrpSpPr>
          <p:cNvPr id="34" name="Group 1"/>
          <p:cNvGrpSpPr/>
          <p:nvPr/>
        </p:nvGrpSpPr>
        <p:grpSpPr>
          <a:xfrm>
            <a:off x="3685023" y="2320008"/>
            <a:ext cx="2007281" cy="3416450"/>
            <a:chOff x="179512" y="1412776"/>
            <a:chExt cx="3229292" cy="5496344"/>
          </a:xfrm>
        </p:grpSpPr>
        <p:sp>
          <p:nvSpPr>
            <p:cNvPr id="35" name="TextBox 59"/>
            <p:cNvSpPr txBox="1"/>
            <p:nvPr/>
          </p:nvSpPr>
          <p:spPr>
            <a:xfrm>
              <a:off x="179512" y="1412776"/>
              <a:ext cx="1818636" cy="311942"/>
            </a:xfrm>
            <a:prstGeom prst="rect">
              <a:avLst/>
            </a:prstGeom>
            <a:noFill/>
          </p:spPr>
          <p:txBody>
            <a:bodyPr wrap="none" rtlCol="0">
              <a:spAutoFit/>
            </a:bodyPr>
            <a:lstStyle/>
            <a:p>
              <a:r>
                <a:rPr lang="en-US" sz="660" b="0" dirty="0">
                  <a:solidFill>
                    <a:srgbClr val="0F5494"/>
                  </a:solidFill>
                  <a:latin typeface="Arial" panose="020B0604020202020204" pitchFamily="34" charset="0"/>
                  <a:cs typeface="Arial" panose="020B0604020202020204" pitchFamily="34" charset="0"/>
                </a:rPr>
                <a:t>1. Research &amp; Innovation</a:t>
              </a:r>
              <a:endParaRPr lang="en-GB" sz="660" b="0" dirty="0" err="1">
                <a:solidFill>
                  <a:srgbClr val="0F5494"/>
                </a:solidFill>
                <a:latin typeface="Arial" panose="020B0604020202020204" pitchFamily="34" charset="0"/>
                <a:cs typeface="Arial" panose="020B0604020202020204" pitchFamily="34" charset="0"/>
              </a:endParaRPr>
            </a:p>
          </p:txBody>
        </p:sp>
        <p:sp>
          <p:nvSpPr>
            <p:cNvPr id="36" name="TextBox 60"/>
            <p:cNvSpPr txBox="1"/>
            <p:nvPr/>
          </p:nvSpPr>
          <p:spPr>
            <a:xfrm>
              <a:off x="179512" y="1700809"/>
              <a:ext cx="2378257" cy="311942"/>
            </a:xfrm>
            <a:prstGeom prst="rect">
              <a:avLst/>
            </a:prstGeom>
            <a:noFill/>
          </p:spPr>
          <p:txBody>
            <a:bodyPr wrap="none" rtlCol="0">
              <a:spAutoFit/>
            </a:bodyPr>
            <a:lstStyle/>
            <a:p>
              <a:r>
                <a:rPr lang="en-US" sz="660" b="0" dirty="0">
                  <a:solidFill>
                    <a:srgbClr val="0F5494"/>
                  </a:solidFill>
                  <a:latin typeface="Arial" panose="020B0604020202020204" pitchFamily="34" charset="0"/>
                  <a:cs typeface="Arial" panose="020B0604020202020204" pitchFamily="34" charset="0"/>
                </a:rPr>
                <a:t>2. European Strategic Investments</a:t>
              </a:r>
              <a:endParaRPr lang="en-GB" sz="660" b="0" dirty="0" err="1">
                <a:solidFill>
                  <a:srgbClr val="0F5494"/>
                </a:solidFill>
                <a:latin typeface="Arial" panose="020B0604020202020204" pitchFamily="34" charset="0"/>
                <a:cs typeface="Arial" panose="020B0604020202020204" pitchFamily="34" charset="0"/>
              </a:endParaRPr>
            </a:p>
          </p:txBody>
        </p:sp>
        <p:sp>
          <p:nvSpPr>
            <p:cNvPr id="37" name="TextBox 61"/>
            <p:cNvSpPr txBox="1"/>
            <p:nvPr/>
          </p:nvSpPr>
          <p:spPr>
            <a:xfrm>
              <a:off x="179512" y="1975118"/>
              <a:ext cx="1279649" cy="311942"/>
            </a:xfrm>
            <a:prstGeom prst="rect">
              <a:avLst/>
            </a:prstGeom>
            <a:noFill/>
          </p:spPr>
          <p:txBody>
            <a:bodyPr wrap="none" rtlCol="0">
              <a:spAutoFit/>
            </a:bodyPr>
            <a:lstStyle/>
            <a:p>
              <a:r>
                <a:rPr lang="en-US" sz="660" b="0" dirty="0">
                  <a:solidFill>
                    <a:srgbClr val="0F5494"/>
                  </a:solidFill>
                  <a:latin typeface="Arial" panose="020B0604020202020204" pitchFamily="34" charset="0"/>
                  <a:cs typeface="Arial" panose="020B0604020202020204" pitchFamily="34" charset="0"/>
                </a:rPr>
                <a:t>3. Single Market</a:t>
              </a:r>
              <a:endParaRPr lang="en-GB" sz="660" b="0" dirty="0" err="1">
                <a:solidFill>
                  <a:srgbClr val="0F5494"/>
                </a:solidFill>
                <a:latin typeface="Arial" panose="020B0604020202020204" pitchFamily="34" charset="0"/>
                <a:cs typeface="Arial" panose="020B0604020202020204" pitchFamily="34" charset="0"/>
              </a:endParaRPr>
            </a:p>
          </p:txBody>
        </p:sp>
        <p:sp>
          <p:nvSpPr>
            <p:cNvPr id="38" name="TextBox 62"/>
            <p:cNvSpPr txBox="1"/>
            <p:nvPr/>
          </p:nvSpPr>
          <p:spPr>
            <a:xfrm>
              <a:off x="179512" y="2276872"/>
              <a:ext cx="830920" cy="311942"/>
            </a:xfrm>
            <a:prstGeom prst="rect">
              <a:avLst/>
            </a:prstGeom>
            <a:noFill/>
          </p:spPr>
          <p:txBody>
            <a:bodyPr wrap="none" rtlCol="0">
              <a:spAutoFit/>
            </a:bodyPr>
            <a:lstStyle/>
            <a:p>
              <a:r>
                <a:rPr lang="en-US" sz="660" b="0" dirty="0">
                  <a:solidFill>
                    <a:srgbClr val="0F5494"/>
                  </a:solidFill>
                  <a:latin typeface="Arial" panose="020B0604020202020204" pitchFamily="34" charset="0"/>
                  <a:cs typeface="Arial" panose="020B0604020202020204" pitchFamily="34" charset="0"/>
                </a:rPr>
                <a:t>4. Space</a:t>
              </a:r>
              <a:endParaRPr lang="en-GB" sz="660" b="0" dirty="0" err="1">
                <a:solidFill>
                  <a:srgbClr val="0F5494"/>
                </a:solidFill>
                <a:latin typeface="Arial" panose="020B0604020202020204" pitchFamily="34" charset="0"/>
                <a:cs typeface="Arial" panose="020B0604020202020204" pitchFamily="34" charset="0"/>
              </a:endParaRPr>
            </a:p>
          </p:txBody>
        </p:sp>
        <p:sp>
          <p:nvSpPr>
            <p:cNvPr id="39" name="TextBox 63"/>
            <p:cNvSpPr txBox="1"/>
            <p:nvPr/>
          </p:nvSpPr>
          <p:spPr>
            <a:xfrm>
              <a:off x="179512" y="2683519"/>
              <a:ext cx="2556200" cy="311942"/>
            </a:xfrm>
            <a:prstGeom prst="rect">
              <a:avLst/>
            </a:prstGeom>
            <a:noFill/>
          </p:spPr>
          <p:txBody>
            <a:bodyPr wrap="none" rtlCol="0">
              <a:spAutoFit/>
            </a:bodyPr>
            <a:lstStyle/>
            <a:p>
              <a:r>
                <a:rPr lang="en-US" sz="660" b="0" dirty="0">
                  <a:solidFill>
                    <a:srgbClr val="0F5494"/>
                  </a:solidFill>
                  <a:latin typeface="Arial" panose="020B0604020202020204" pitchFamily="34" charset="0"/>
                  <a:cs typeface="Arial" panose="020B0604020202020204" pitchFamily="34" charset="0"/>
                </a:rPr>
                <a:t>5. Regional Development &amp; Cohesion</a:t>
              </a:r>
              <a:endParaRPr lang="en-GB" sz="660" b="0" dirty="0" err="1">
                <a:solidFill>
                  <a:srgbClr val="0F5494"/>
                </a:solidFill>
                <a:latin typeface="Arial" panose="020B0604020202020204" pitchFamily="34" charset="0"/>
                <a:cs typeface="Arial" panose="020B0604020202020204" pitchFamily="34" charset="0"/>
              </a:endParaRPr>
            </a:p>
          </p:txBody>
        </p:sp>
        <p:sp>
          <p:nvSpPr>
            <p:cNvPr id="40" name="TextBox 64"/>
            <p:cNvSpPr txBox="1"/>
            <p:nvPr/>
          </p:nvSpPr>
          <p:spPr>
            <a:xfrm>
              <a:off x="179512" y="2970530"/>
              <a:ext cx="2166788" cy="311942"/>
            </a:xfrm>
            <a:prstGeom prst="rect">
              <a:avLst/>
            </a:prstGeom>
            <a:noFill/>
          </p:spPr>
          <p:txBody>
            <a:bodyPr wrap="none" rtlCol="0">
              <a:spAutoFit/>
            </a:bodyPr>
            <a:lstStyle/>
            <a:p>
              <a:r>
                <a:rPr lang="en-US" sz="660" b="0" dirty="0">
                  <a:solidFill>
                    <a:srgbClr val="0F5494"/>
                  </a:solidFill>
                  <a:latin typeface="Arial" panose="020B0604020202020204" pitchFamily="34" charset="0"/>
                  <a:cs typeface="Arial" panose="020B0604020202020204" pitchFamily="34" charset="0"/>
                </a:rPr>
                <a:t>6. Economic &amp; Monetary Union</a:t>
              </a:r>
              <a:endParaRPr lang="en-GB" sz="660" b="0" dirty="0" err="1">
                <a:solidFill>
                  <a:srgbClr val="0F5494"/>
                </a:solidFill>
                <a:latin typeface="Arial" panose="020B0604020202020204" pitchFamily="34" charset="0"/>
                <a:cs typeface="Arial" panose="020B0604020202020204" pitchFamily="34" charset="0"/>
              </a:endParaRPr>
            </a:p>
          </p:txBody>
        </p:sp>
        <p:sp>
          <p:nvSpPr>
            <p:cNvPr id="41" name="TextBox 65"/>
            <p:cNvSpPr txBox="1"/>
            <p:nvPr/>
          </p:nvSpPr>
          <p:spPr>
            <a:xfrm>
              <a:off x="179512" y="3239398"/>
              <a:ext cx="3229292" cy="311942"/>
            </a:xfrm>
            <a:prstGeom prst="rect">
              <a:avLst/>
            </a:prstGeom>
            <a:noFill/>
          </p:spPr>
          <p:txBody>
            <a:bodyPr wrap="none" rtlCol="0">
              <a:spAutoFit/>
            </a:bodyPr>
            <a:lstStyle/>
            <a:p>
              <a:r>
                <a:rPr lang="en-US" sz="660" b="0" dirty="0">
                  <a:solidFill>
                    <a:srgbClr val="0F5494"/>
                  </a:solidFill>
                  <a:latin typeface="Arial" panose="020B0604020202020204" pitchFamily="34" charset="0"/>
                  <a:cs typeface="Arial" panose="020B0604020202020204" pitchFamily="34" charset="0"/>
                </a:rPr>
                <a:t>7. Investing in People, Social Cohesion &amp; Values</a:t>
              </a:r>
              <a:endParaRPr lang="en-GB" sz="660" b="0" dirty="0" err="1">
                <a:solidFill>
                  <a:srgbClr val="0F5494"/>
                </a:solidFill>
                <a:latin typeface="Arial" panose="020B0604020202020204" pitchFamily="34" charset="0"/>
                <a:cs typeface="Arial" panose="020B0604020202020204" pitchFamily="34" charset="0"/>
              </a:endParaRPr>
            </a:p>
          </p:txBody>
        </p:sp>
        <p:sp>
          <p:nvSpPr>
            <p:cNvPr id="42" name="TextBox 66"/>
            <p:cNvSpPr txBox="1"/>
            <p:nvPr/>
          </p:nvSpPr>
          <p:spPr>
            <a:xfrm>
              <a:off x="179512" y="3612138"/>
              <a:ext cx="2189996" cy="311942"/>
            </a:xfrm>
            <a:prstGeom prst="rect">
              <a:avLst/>
            </a:prstGeom>
            <a:noFill/>
          </p:spPr>
          <p:txBody>
            <a:bodyPr wrap="none" rtlCol="0">
              <a:spAutoFit/>
            </a:bodyPr>
            <a:lstStyle/>
            <a:p>
              <a:r>
                <a:rPr lang="en-US" sz="660" b="0" dirty="0">
                  <a:solidFill>
                    <a:srgbClr val="0F5494"/>
                  </a:solidFill>
                  <a:latin typeface="Arial" panose="020B0604020202020204" pitchFamily="34" charset="0"/>
                  <a:cs typeface="Arial" panose="020B0604020202020204" pitchFamily="34" charset="0"/>
                </a:rPr>
                <a:t>8. Agriculture &amp; Maritime Policy</a:t>
              </a:r>
              <a:endParaRPr lang="en-GB" sz="660" b="0" dirty="0" err="1">
                <a:solidFill>
                  <a:srgbClr val="0F5494"/>
                </a:solidFill>
                <a:latin typeface="Arial" panose="020B0604020202020204" pitchFamily="34" charset="0"/>
                <a:cs typeface="Arial" panose="020B0604020202020204" pitchFamily="34" charset="0"/>
              </a:endParaRPr>
            </a:p>
          </p:txBody>
        </p:sp>
        <p:sp>
          <p:nvSpPr>
            <p:cNvPr id="43" name="TextBox 67"/>
            <p:cNvSpPr txBox="1"/>
            <p:nvPr/>
          </p:nvSpPr>
          <p:spPr>
            <a:xfrm>
              <a:off x="179512" y="3932729"/>
              <a:ext cx="2254470" cy="311942"/>
            </a:xfrm>
            <a:prstGeom prst="rect">
              <a:avLst/>
            </a:prstGeom>
            <a:noFill/>
          </p:spPr>
          <p:txBody>
            <a:bodyPr wrap="none" rtlCol="0">
              <a:spAutoFit/>
            </a:bodyPr>
            <a:lstStyle/>
            <a:p>
              <a:r>
                <a:rPr lang="en-US" sz="660" b="0" dirty="0">
                  <a:solidFill>
                    <a:srgbClr val="0F5494"/>
                  </a:solidFill>
                  <a:latin typeface="Arial" panose="020B0604020202020204" pitchFamily="34" charset="0"/>
                  <a:cs typeface="Arial" panose="020B0604020202020204" pitchFamily="34" charset="0"/>
                </a:rPr>
                <a:t>9. Environment &amp; Climate Action</a:t>
              </a:r>
              <a:endParaRPr lang="en-GB" sz="660" b="0" dirty="0" err="1">
                <a:solidFill>
                  <a:srgbClr val="0F5494"/>
                </a:solidFill>
                <a:latin typeface="Arial" panose="020B0604020202020204" pitchFamily="34" charset="0"/>
                <a:cs typeface="Arial" panose="020B0604020202020204" pitchFamily="34" charset="0"/>
              </a:endParaRPr>
            </a:p>
          </p:txBody>
        </p:sp>
        <p:sp>
          <p:nvSpPr>
            <p:cNvPr id="44" name="TextBox 68"/>
            <p:cNvSpPr txBox="1"/>
            <p:nvPr/>
          </p:nvSpPr>
          <p:spPr>
            <a:xfrm>
              <a:off x="179512" y="4280265"/>
              <a:ext cx="1083651" cy="311942"/>
            </a:xfrm>
            <a:prstGeom prst="rect">
              <a:avLst/>
            </a:prstGeom>
            <a:noFill/>
          </p:spPr>
          <p:txBody>
            <a:bodyPr wrap="none" rtlCol="0">
              <a:spAutoFit/>
            </a:bodyPr>
            <a:lstStyle/>
            <a:p>
              <a:r>
                <a:rPr lang="en-US" sz="660" b="0" dirty="0">
                  <a:solidFill>
                    <a:srgbClr val="0F5494"/>
                  </a:solidFill>
                  <a:latin typeface="Arial" panose="020B0604020202020204" pitchFamily="34" charset="0"/>
                  <a:cs typeface="Arial" panose="020B0604020202020204" pitchFamily="34" charset="0"/>
                </a:rPr>
                <a:t>10. Migration</a:t>
              </a:r>
              <a:endParaRPr lang="en-GB" sz="660" b="0" dirty="0" err="1">
                <a:solidFill>
                  <a:srgbClr val="0F5494"/>
                </a:solidFill>
                <a:latin typeface="Arial" panose="020B0604020202020204" pitchFamily="34" charset="0"/>
                <a:cs typeface="Arial" panose="020B0604020202020204" pitchFamily="34" charset="0"/>
              </a:endParaRPr>
            </a:p>
          </p:txBody>
        </p:sp>
        <p:sp>
          <p:nvSpPr>
            <p:cNvPr id="45" name="TextBox 69"/>
            <p:cNvSpPr txBox="1"/>
            <p:nvPr/>
          </p:nvSpPr>
          <p:spPr>
            <a:xfrm>
              <a:off x="179512" y="4627802"/>
              <a:ext cx="1759322" cy="311942"/>
            </a:xfrm>
            <a:prstGeom prst="rect">
              <a:avLst/>
            </a:prstGeom>
            <a:noFill/>
          </p:spPr>
          <p:txBody>
            <a:bodyPr wrap="none" rtlCol="0">
              <a:spAutoFit/>
            </a:bodyPr>
            <a:lstStyle/>
            <a:p>
              <a:r>
                <a:rPr lang="en-US" sz="660" b="0" dirty="0">
                  <a:solidFill>
                    <a:srgbClr val="0F5494"/>
                  </a:solidFill>
                  <a:latin typeface="Arial" panose="020B0604020202020204" pitchFamily="34" charset="0"/>
                  <a:cs typeface="Arial" panose="020B0604020202020204" pitchFamily="34" charset="0"/>
                </a:rPr>
                <a:t>11. Border Management</a:t>
              </a:r>
              <a:endParaRPr lang="en-GB" sz="660" b="0" dirty="0" err="1">
                <a:solidFill>
                  <a:srgbClr val="0F5494"/>
                </a:solidFill>
                <a:latin typeface="Arial" panose="020B0604020202020204" pitchFamily="34" charset="0"/>
                <a:cs typeface="Arial" panose="020B0604020202020204" pitchFamily="34" charset="0"/>
              </a:endParaRPr>
            </a:p>
          </p:txBody>
        </p:sp>
        <p:sp>
          <p:nvSpPr>
            <p:cNvPr id="46" name="TextBox 70"/>
            <p:cNvSpPr txBox="1"/>
            <p:nvPr/>
          </p:nvSpPr>
          <p:spPr>
            <a:xfrm>
              <a:off x="179512" y="4997705"/>
              <a:ext cx="1014021" cy="311942"/>
            </a:xfrm>
            <a:prstGeom prst="rect">
              <a:avLst/>
            </a:prstGeom>
            <a:noFill/>
          </p:spPr>
          <p:txBody>
            <a:bodyPr wrap="none" rtlCol="0">
              <a:spAutoFit/>
            </a:bodyPr>
            <a:lstStyle/>
            <a:p>
              <a:r>
                <a:rPr lang="en-US" sz="660" b="0" dirty="0">
                  <a:solidFill>
                    <a:srgbClr val="0F5494"/>
                  </a:solidFill>
                  <a:latin typeface="Arial" panose="020B0604020202020204" pitchFamily="34" charset="0"/>
                  <a:cs typeface="Arial" panose="020B0604020202020204" pitchFamily="34" charset="0"/>
                </a:rPr>
                <a:t>12. Security</a:t>
              </a:r>
              <a:endParaRPr lang="en-GB" sz="660" b="0" dirty="0" err="1">
                <a:solidFill>
                  <a:srgbClr val="0F5494"/>
                </a:solidFill>
                <a:latin typeface="Arial" panose="020B0604020202020204" pitchFamily="34" charset="0"/>
                <a:cs typeface="Arial" panose="020B0604020202020204" pitchFamily="34" charset="0"/>
              </a:endParaRPr>
            </a:p>
          </p:txBody>
        </p:sp>
        <p:sp>
          <p:nvSpPr>
            <p:cNvPr id="47" name="TextBox 71"/>
            <p:cNvSpPr txBox="1"/>
            <p:nvPr/>
          </p:nvSpPr>
          <p:spPr>
            <a:xfrm>
              <a:off x="179512" y="5299460"/>
              <a:ext cx="1026916" cy="311942"/>
            </a:xfrm>
            <a:prstGeom prst="rect">
              <a:avLst/>
            </a:prstGeom>
            <a:noFill/>
          </p:spPr>
          <p:txBody>
            <a:bodyPr wrap="none" rtlCol="0">
              <a:spAutoFit/>
            </a:bodyPr>
            <a:lstStyle/>
            <a:p>
              <a:r>
                <a:rPr lang="en-US" sz="660" b="0" dirty="0">
                  <a:solidFill>
                    <a:srgbClr val="0F5494"/>
                  </a:solidFill>
                  <a:latin typeface="Arial" panose="020B0604020202020204" pitchFamily="34" charset="0"/>
                  <a:cs typeface="Arial" panose="020B0604020202020204" pitchFamily="34" charset="0"/>
                </a:rPr>
                <a:t>13. </a:t>
              </a:r>
              <a:r>
                <a:rPr lang="en-GB" sz="660" b="0" dirty="0">
                  <a:solidFill>
                    <a:srgbClr val="0F5494"/>
                  </a:solidFill>
                  <a:latin typeface="Arial" panose="020B0604020202020204" pitchFamily="34" charset="0"/>
                  <a:cs typeface="Arial" panose="020B0604020202020204" pitchFamily="34" charset="0"/>
                </a:rPr>
                <a:t>Defence</a:t>
              </a:r>
            </a:p>
          </p:txBody>
        </p:sp>
        <p:sp>
          <p:nvSpPr>
            <p:cNvPr id="48" name="TextBox 72"/>
            <p:cNvSpPr txBox="1"/>
            <p:nvPr/>
          </p:nvSpPr>
          <p:spPr>
            <a:xfrm>
              <a:off x="179512" y="5935736"/>
              <a:ext cx="1491118" cy="311942"/>
            </a:xfrm>
            <a:prstGeom prst="rect">
              <a:avLst/>
            </a:prstGeom>
            <a:noFill/>
          </p:spPr>
          <p:txBody>
            <a:bodyPr wrap="none" rtlCol="0">
              <a:spAutoFit/>
            </a:bodyPr>
            <a:lstStyle/>
            <a:p>
              <a:r>
                <a:rPr lang="en-US" sz="660" b="0" dirty="0">
                  <a:solidFill>
                    <a:srgbClr val="0F5494"/>
                  </a:solidFill>
                  <a:latin typeface="Arial" panose="020B0604020202020204" pitchFamily="34" charset="0"/>
                  <a:cs typeface="Arial" panose="020B0604020202020204" pitchFamily="34" charset="0"/>
                </a:rPr>
                <a:t>15. External Action*</a:t>
              </a:r>
              <a:endParaRPr lang="en-GB" sz="660" b="0" dirty="0" err="1">
                <a:solidFill>
                  <a:srgbClr val="0F5494"/>
                </a:solidFill>
                <a:latin typeface="Arial" panose="020B0604020202020204" pitchFamily="34" charset="0"/>
                <a:cs typeface="Arial" panose="020B0604020202020204" pitchFamily="34" charset="0"/>
              </a:endParaRPr>
            </a:p>
          </p:txBody>
        </p:sp>
        <p:sp>
          <p:nvSpPr>
            <p:cNvPr id="49" name="TextBox 73"/>
            <p:cNvSpPr txBox="1"/>
            <p:nvPr/>
          </p:nvSpPr>
          <p:spPr>
            <a:xfrm>
              <a:off x="179512" y="6221841"/>
              <a:ext cx="2071368" cy="311942"/>
            </a:xfrm>
            <a:prstGeom prst="rect">
              <a:avLst/>
            </a:prstGeom>
            <a:noFill/>
          </p:spPr>
          <p:txBody>
            <a:bodyPr wrap="none" rtlCol="0">
              <a:spAutoFit/>
            </a:bodyPr>
            <a:lstStyle/>
            <a:p>
              <a:r>
                <a:rPr lang="en-US" sz="660" b="0" dirty="0">
                  <a:solidFill>
                    <a:srgbClr val="0F5494"/>
                  </a:solidFill>
                  <a:latin typeface="Arial" panose="020B0604020202020204" pitchFamily="34" charset="0"/>
                  <a:cs typeface="Arial" panose="020B0604020202020204" pitchFamily="34" charset="0"/>
                </a:rPr>
                <a:t>16. Pre-accession Assistance</a:t>
              </a:r>
              <a:endParaRPr lang="en-GB" sz="660" b="0" dirty="0" err="1">
                <a:solidFill>
                  <a:srgbClr val="0F5494"/>
                </a:solidFill>
                <a:latin typeface="Arial" panose="020B0604020202020204" pitchFamily="34" charset="0"/>
                <a:cs typeface="Arial" panose="020B0604020202020204" pitchFamily="34" charset="0"/>
              </a:endParaRPr>
            </a:p>
          </p:txBody>
        </p:sp>
        <p:sp>
          <p:nvSpPr>
            <p:cNvPr id="50" name="TextBox 74"/>
            <p:cNvSpPr txBox="1"/>
            <p:nvPr/>
          </p:nvSpPr>
          <p:spPr>
            <a:xfrm>
              <a:off x="179512" y="6597178"/>
              <a:ext cx="1385381" cy="311942"/>
            </a:xfrm>
            <a:prstGeom prst="rect">
              <a:avLst/>
            </a:prstGeom>
            <a:noFill/>
          </p:spPr>
          <p:txBody>
            <a:bodyPr wrap="none" rtlCol="0">
              <a:spAutoFit/>
            </a:bodyPr>
            <a:lstStyle/>
            <a:p>
              <a:r>
                <a:rPr lang="en-US" sz="660" b="0" dirty="0">
                  <a:solidFill>
                    <a:srgbClr val="0F5494"/>
                  </a:solidFill>
                  <a:latin typeface="Arial" panose="020B0604020202020204" pitchFamily="34" charset="0"/>
                  <a:cs typeface="Arial" panose="020B0604020202020204" pitchFamily="34" charset="0"/>
                </a:rPr>
                <a:t>17. Administration</a:t>
              </a:r>
              <a:endParaRPr lang="en-GB" sz="660" b="0" dirty="0" err="1">
                <a:solidFill>
                  <a:srgbClr val="0F5494"/>
                </a:solidFill>
                <a:latin typeface="Arial" panose="020B0604020202020204" pitchFamily="34" charset="0"/>
                <a:cs typeface="Arial" panose="020B0604020202020204" pitchFamily="34" charset="0"/>
              </a:endParaRPr>
            </a:p>
          </p:txBody>
        </p:sp>
        <p:sp>
          <p:nvSpPr>
            <p:cNvPr id="51" name="TextBox 75"/>
            <p:cNvSpPr txBox="1"/>
            <p:nvPr/>
          </p:nvSpPr>
          <p:spPr>
            <a:xfrm>
              <a:off x="186436" y="5580651"/>
              <a:ext cx="1509168" cy="311942"/>
            </a:xfrm>
            <a:prstGeom prst="rect">
              <a:avLst/>
            </a:prstGeom>
            <a:noFill/>
          </p:spPr>
          <p:txBody>
            <a:bodyPr wrap="none" rtlCol="0">
              <a:spAutoFit/>
            </a:bodyPr>
            <a:lstStyle/>
            <a:p>
              <a:r>
                <a:rPr lang="en-US" sz="660" b="0" dirty="0">
                  <a:solidFill>
                    <a:srgbClr val="0F5494"/>
                  </a:solidFill>
                  <a:latin typeface="+mj-lt"/>
                  <a:cs typeface="Arial" panose="020B0604020202020204" pitchFamily="34" charset="0"/>
                </a:rPr>
                <a:t>14. </a:t>
              </a:r>
              <a:r>
                <a:rPr lang="en-US" sz="660" b="0" dirty="0">
                  <a:solidFill>
                    <a:srgbClr val="0F5494"/>
                  </a:solidFill>
                  <a:latin typeface="+mj-lt"/>
                </a:rPr>
                <a:t>Crisis Response</a:t>
              </a:r>
              <a:endParaRPr lang="en-GB" sz="660" b="0" dirty="0">
                <a:solidFill>
                  <a:srgbClr val="0F5494"/>
                </a:solidFill>
                <a:latin typeface="+mj-lt"/>
                <a:cs typeface="Arial" panose="020B0604020202020204" pitchFamily="34" charset="0"/>
              </a:endParaRPr>
            </a:p>
          </p:txBody>
        </p:sp>
      </p:grpSp>
      <p:graphicFrame>
        <p:nvGraphicFramePr>
          <p:cNvPr id="52" name="Table 80"/>
          <p:cNvGraphicFramePr>
            <a:graphicFrameLocks noGrp="1"/>
          </p:cNvGraphicFramePr>
          <p:nvPr>
            <p:extLst>
              <p:ext uri="{D42A27DB-BD31-4B8C-83A1-F6EECF244321}">
                <p14:modId xmlns:p14="http://schemas.microsoft.com/office/powerpoint/2010/main" val="2616906016"/>
              </p:ext>
            </p:extLst>
          </p:nvPr>
        </p:nvGraphicFramePr>
        <p:xfrm>
          <a:off x="1494000" y="2190681"/>
          <a:ext cx="1944217" cy="3247602"/>
        </p:xfrm>
        <a:graphic>
          <a:graphicData uri="http://schemas.openxmlformats.org/drawingml/2006/table">
            <a:tbl>
              <a:tblPr bandRow="1">
                <a:tableStyleId>{2D5ABB26-0587-4C30-8999-92F81FD0307C}</a:tableStyleId>
              </a:tblPr>
              <a:tblGrid>
                <a:gridCol w="1944217">
                  <a:extLst>
                    <a:ext uri="{9D8B030D-6E8A-4147-A177-3AD203B41FA5}">
                      <a16:colId xmlns="" xmlns:a16="http://schemas.microsoft.com/office/drawing/2014/main" val="20000"/>
                    </a:ext>
                  </a:extLst>
                </a:gridCol>
              </a:tblGrid>
              <a:tr h="52300">
                <a:tc>
                  <a:txBody>
                    <a:bodyPr/>
                    <a:lstStyle/>
                    <a:p>
                      <a:pPr algn="l" fontAlgn="b"/>
                      <a:r>
                        <a:rPr lang="en-GB" sz="300" u="none" strike="noStrike" baseline="0" dirty="0">
                          <a:solidFill>
                            <a:schemeClr val="tx1"/>
                          </a:solidFill>
                          <a:effectLst/>
                        </a:rPr>
                        <a:t>Erasmus+</a:t>
                      </a:r>
                      <a:endParaRPr lang="en-GB" sz="300" b="0" i="0" u="none" strike="noStrike" baseline="0" dirty="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00"/>
                  </a:ext>
                </a:extLst>
              </a:tr>
              <a:tr h="52300">
                <a:tc>
                  <a:txBody>
                    <a:bodyPr/>
                    <a:lstStyle/>
                    <a:p>
                      <a:pPr algn="l" fontAlgn="b"/>
                      <a:r>
                        <a:rPr lang="en-GB" sz="300" u="none" strike="noStrike" baseline="0">
                          <a:solidFill>
                            <a:schemeClr val="tx1"/>
                          </a:solidFill>
                          <a:effectLst/>
                        </a:rPr>
                        <a:t>European Union Programme for Employment and Social Innovation (EaSI)</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01"/>
                  </a:ext>
                </a:extLst>
              </a:tr>
              <a:tr h="52300">
                <a:tc>
                  <a:txBody>
                    <a:bodyPr/>
                    <a:lstStyle/>
                    <a:p>
                      <a:pPr algn="l" fontAlgn="b"/>
                      <a:r>
                        <a:rPr lang="en-GB" sz="300" u="none" strike="noStrike" baseline="0">
                          <a:solidFill>
                            <a:schemeClr val="tx1"/>
                          </a:solidFill>
                          <a:effectLst/>
                        </a:rPr>
                        <a:t>International Thermonuclear Experimental Reactor (ITER) </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02"/>
                  </a:ext>
                </a:extLst>
              </a:tr>
              <a:tr h="52300">
                <a:tc>
                  <a:txBody>
                    <a:bodyPr/>
                    <a:lstStyle/>
                    <a:p>
                      <a:pPr algn="l" fontAlgn="b"/>
                      <a:r>
                        <a:rPr lang="en-GB" sz="300" u="none" strike="noStrike" baseline="0">
                          <a:solidFill>
                            <a:schemeClr val="tx1"/>
                          </a:solidFill>
                          <a:effectLst/>
                        </a:rPr>
                        <a:t>Connecting Europe Facility (CEF)</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03"/>
                  </a:ext>
                </a:extLst>
              </a:tr>
              <a:tr h="52300">
                <a:tc>
                  <a:txBody>
                    <a:bodyPr/>
                    <a:lstStyle/>
                    <a:p>
                      <a:pPr algn="l" fontAlgn="b"/>
                      <a:r>
                        <a:rPr lang="en-GB" sz="300" u="none" strike="noStrike" baseline="0">
                          <a:solidFill>
                            <a:schemeClr val="tx1"/>
                          </a:solidFill>
                          <a:effectLst/>
                        </a:rPr>
                        <a:t>EFSI </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04"/>
                  </a:ext>
                </a:extLst>
              </a:tr>
              <a:tr h="52300">
                <a:tc>
                  <a:txBody>
                    <a:bodyPr/>
                    <a:lstStyle/>
                    <a:p>
                      <a:pPr algn="l" fontAlgn="b"/>
                      <a:r>
                        <a:rPr lang="en-GB" sz="300" u="none" strike="noStrike" baseline="0">
                          <a:solidFill>
                            <a:schemeClr val="tx1"/>
                          </a:solidFill>
                          <a:effectLst/>
                        </a:rPr>
                        <a:t>EGNOS and Galileo</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05"/>
                  </a:ext>
                </a:extLst>
              </a:tr>
              <a:tr h="52300">
                <a:tc>
                  <a:txBody>
                    <a:bodyPr/>
                    <a:lstStyle/>
                    <a:p>
                      <a:pPr algn="l" fontAlgn="b"/>
                      <a:r>
                        <a:rPr lang="en-GB" sz="300" u="none" strike="noStrike" baseline="0">
                          <a:solidFill>
                            <a:schemeClr val="tx1"/>
                          </a:solidFill>
                          <a:effectLst/>
                        </a:rPr>
                        <a:t>European statistical programme (ESP)</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06"/>
                  </a:ext>
                </a:extLst>
              </a:tr>
              <a:tr h="52300">
                <a:tc>
                  <a:txBody>
                    <a:bodyPr/>
                    <a:lstStyle/>
                    <a:p>
                      <a:pPr algn="l" fontAlgn="b"/>
                      <a:r>
                        <a:rPr lang="en-GB" sz="300" u="none" strike="noStrike" baseline="0">
                          <a:solidFill>
                            <a:schemeClr val="tx1"/>
                          </a:solidFill>
                          <a:effectLst/>
                        </a:rPr>
                        <a:t>European Earth Observation Programme (Copernicus)</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07"/>
                  </a:ext>
                </a:extLst>
              </a:tr>
              <a:tr h="52300">
                <a:tc>
                  <a:txBody>
                    <a:bodyPr/>
                    <a:lstStyle/>
                    <a:p>
                      <a:pPr algn="l" fontAlgn="b"/>
                      <a:r>
                        <a:rPr lang="en-GB" sz="300" u="none" strike="noStrike" baseline="0">
                          <a:solidFill>
                            <a:schemeClr val="tx1"/>
                          </a:solidFill>
                          <a:effectLst/>
                        </a:rPr>
                        <a:t>Financial reporting and auditing</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08"/>
                  </a:ext>
                </a:extLst>
              </a:tr>
              <a:tr h="69078">
                <a:tc>
                  <a:txBody>
                    <a:bodyPr/>
                    <a:lstStyle/>
                    <a:p>
                      <a:pPr algn="l" fontAlgn="b"/>
                      <a:r>
                        <a:rPr lang="en-GB" sz="250" u="none" strike="noStrike" baseline="0" dirty="0">
                          <a:solidFill>
                            <a:schemeClr val="tx1"/>
                          </a:solidFill>
                          <a:effectLst/>
                        </a:rPr>
                        <a:t>Interoperability Solutions and common frameworks for European public administrations, businesses and citizens (ISA2)</a:t>
                      </a:r>
                      <a:endParaRPr lang="en-GB" sz="250" b="0" i="0" u="none" strike="noStrike" baseline="0" dirty="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09"/>
                  </a:ext>
                </a:extLst>
              </a:tr>
              <a:tr h="49722">
                <a:tc>
                  <a:txBody>
                    <a:bodyPr/>
                    <a:lstStyle/>
                    <a:p>
                      <a:pPr algn="l" fontAlgn="b"/>
                      <a:r>
                        <a:rPr lang="en-GB" sz="300" u="none" strike="noStrike" baseline="0">
                          <a:solidFill>
                            <a:schemeClr val="tx1"/>
                          </a:solidFill>
                          <a:effectLst/>
                        </a:rPr>
                        <a:t>Programme for the Competitiveness of Enterprises and small and medium-sized enterprises (COSME) </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10"/>
                  </a:ext>
                </a:extLst>
              </a:tr>
              <a:tr h="52300">
                <a:tc>
                  <a:txBody>
                    <a:bodyPr/>
                    <a:lstStyle/>
                    <a:p>
                      <a:pPr algn="l" fontAlgn="b"/>
                      <a:r>
                        <a:rPr lang="en-GB" sz="300" u="none" strike="noStrike" baseline="0">
                          <a:solidFill>
                            <a:schemeClr val="tx1"/>
                          </a:solidFill>
                          <a:effectLst/>
                        </a:rPr>
                        <a:t>Action programme for customs in the European Union (Customs 2020)</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11"/>
                  </a:ext>
                </a:extLst>
              </a:tr>
              <a:tr h="52300">
                <a:tc>
                  <a:txBody>
                    <a:bodyPr/>
                    <a:lstStyle/>
                    <a:p>
                      <a:pPr algn="l" fontAlgn="b"/>
                      <a:r>
                        <a:rPr lang="en-GB" sz="300" u="none" strike="noStrike" baseline="0">
                          <a:solidFill>
                            <a:schemeClr val="tx1"/>
                          </a:solidFill>
                          <a:effectLst/>
                        </a:rPr>
                        <a:t>Action programme for taxation in the European Union (Fiscalis 2020)</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12"/>
                  </a:ext>
                </a:extLst>
              </a:tr>
              <a:tr h="52300">
                <a:tc>
                  <a:txBody>
                    <a:bodyPr/>
                    <a:lstStyle/>
                    <a:p>
                      <a:pPr algn="l" fontAlgn="b"/>
                      <a:r>
                        <a:rPr lang="en-GB" sz="300" u="none" strike="noStrike" baseline="0">
                          <a:solidFill>
                            <a:schemeClr val="tx1"/>
                          </a:solidFill>
                          <a:effectLst/>
                        </a:rPr>
                        <a:t>Anti-Fraud Information System (AFIS)</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13"/>
                  </a:ext>
                </a:extLst>
              </a:tr>
              <a:tr h="52300">
                <a:tc>
                  <a:txBody>
                    <a:bodyPr/>
                    <a:lstStyle/>
                    <a:p>
                      <a:pPr algn="l" fontAlgn="b"/>
                      <a:r>
                        <a:rPr lang="en-GB" sz="300" u="none" strike="noStrike" baseline="0">
                          <a:solidFill>
                            <a:schemeClr val="tx1"/>
                          </a:solidFill>
                          <a:effectLst/>
                        </a:rPr>
                        <a:t>Euratom Research and Training Programme</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14"/>
                  </a:ext>
                </a:extLst>
              </a:tr>
              <a:tr h="0">
                <a:tc>
                  <a:txBody>
                    <a:bodyPr/>
                    <a:lstStyle/>
                    <a:p>
                      <a:pPr algn="l" fontAlgn="b"/>
                      <a:r>
                        <a:rPr lang="en-GB" sz="300" u="none" strike="noStrike" baseline="0" dirty="0">
                          <a:solidFill>
                            <a:schemeClr val="tx1"/>
                          </a:solidFill>
                          <a:effectLst/>
                        </a:rPr>
                        <a:t>Exchange, assistance and training programme for the protection of the euro against counterfeiting (Pericles 2020)</a:t>
                      </a:r>
                      <a:endParaRPr lang="en-GB" sz="300" b="0" i="0" u="none" strike="noStrike" baseline="0" dirty="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15"/>
                  </a:ext>
                </a:extLst>
              </a:tr>
              <a:tr h="52300">
                <a:tc>
                  <a:txBody>
                    <a:bodyPr/>
                    <a:lstStyle/>
                    <a:p>
                      <a:pPr algn="l" fontAlgn="b"/>
                      <a:r>
                        <a:rPr lang="en-GB" sz="300" u="none" strike="noStrike" baseline="0">
                          <a:solidFill>
                            <a:schemeClr val="tx1"/>
                          </a:solidFill>
                          <a:effectLst/>
                        </a:rPr>
                        <a:t>Nuclear decommissioning assistance programme in LT </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16"/>
                  </a:ext>
                </a:extLst>
              </a:tr>
              <a:tr h="52300">
                <a:tc>
                  <a:txBody>
                    <a:bodyPr/>
                    <a:lstStyle/>
                    <a:p>
                      <a:pPr algn="l" fontAlgn="b"/>
                      <a:r>
                        <a:rPr lang="en-GB" sz="300" u="none" strike="noStrike" baseline="0">
                          <a:solidFill>
                            <a:schemeClr val="tx1"/>
                          </a:solidFill>
                          <a:effectLst/>
                        </a:rPr>
                        <a:t>Nuclear decommissioning assistance programmes in BG and SK </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17"/>
                  </a:ext>
                </a:extLst>
              </a:tr>
              <a:tr h="101765">
                <a:tc>
                  <a:txBody>
                    <a:bodyPr/>
                    <a:lstStyle/>
                    <a:p>
                      <a:pPr algn="l" fontAlgn="b"/>
                      <a:r>
                        <a:rPr lang="en-GB" sz="300" u="none" strike="noStrike" baseline="0" dirty="0">
                          <a:solidFill>
                            <a:schemeClr val="tx1"/>
                          </a:solidFill>
                          <a:effectLst/>
                        </a:rPr>
                        <a:t>Programme to promote activities in the field of the protection of the financial interests of the European Union (</a:t>
                      </a:r>
                      <a:r>
                        <a:rPr lang="en-GB" sz="300" u="none" strike="noStrike" baseline="0" dirty="0" err="1">
                          <a:solidFill>
                            <a:schemeClr val="tx1"/>
                          </a:solidFill>
                          <a:effectLst/>
                        </a:rPr>
                        <a:t>Hercule</a:t>
                      </a:r>
                      <a:r>
                        <a:rPr lang="en-GB" sz="300" u="none" strike="noStrike" baseline="0" dirty="0">
                          <a:solidFill>
                            <a:schemeClr val="tx1"/>
                          </a:solidFill>
                          <a:effectLst/>
                        </a:rPr>
                        <a:t> III)</a:t>
                      </a:r>
                      <a:endParaRPr lang="en-GB" sz="300" b="0" i="0" u="none" strike="noStrike" baseline="0" dirty="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18"/>
                  </a:ext>
                </a:extLst>
              </a:tr>
              <a:tr h="52300">
                <a:tc>
                  <a:txBody>
                    <a:bodyPr/>
                    <a:lstStyle/>
                    <a:p>
                      <a:pPr algn="l" fontAlgn="b"/>
                      <a:r>
                        <a:rPr lang="en-GB" sz="300" u="none" strike="noStrike" baseline="0">
                          <a:solidFill>
                            <a:schemeClr val="tx1"/>
                          </a:solidFill>
                          <a:effectLst/>
                        </a:rPr>
                        <a:t>European Solidarity Corps</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19"/>
                  </a:ext>
                </a:extLst>
              </a:tr>
              <a:tr h="49722">
                <a:tc>
                  <a:txBody>
                    <a:bodyPr/>
                    <a:lstStyle/>
                    <a:p>
                      <a:pPr algn="l" fontAlgn="b"/>
                      <a:r>
                        <a:rPr lang="en-GB" sz="300" u="none" strike="noStrike" baseline="0">
                          <a:solidFill>
                            <a:schemeClr val="tx1"/>
                          </a:solidFill>
                          <a:effectLst/>
                        </a:rPr>
                        <a:t>European Defence Fund</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20"/>
                  </a:ext>
                </a:extLst>
              </a:tr>
              <a:tr h="52300">
                <a:tc>
                  <a:txBody>
                    <a:bodyPr/>
                    <a:lstStyle/>
                    <a:p>
                      <a:pPr algn="l" fontAlgn="b"/>
                      <a:r>
                        <a:rPr lang="en-GB" sz="300" u="none" strike="noStrike" baseline="0" dirty="0">
                          <a:solidFill>
                            <a:schemeClr val="tx1"/>
                          </a:solidFill>
                          <a:effectLst/>
                        </a:rPr>
                        <a:t>Enhancing consumers involvement in EU policy making in the field of financial services</a:t>
                      </a:r>
                      <a:endParaRPr lang="en-GB" sz="300" b="0" i="0" u="none" strike="noStrike" baseline="0" dirty="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21"/>
                  </a:ext>
                </a:extLst>
              </a:tr>
              <a:tr h="52300">
                <a:tc>
                  <a:txBody>
                    <a:bodyPr/>
                    <a:lstStyle/>
                    <a:p>
                      <a:pPr algn="l" fontAlgn="b"/>
                      <a:r>
                        <a:rPr lang="en-GB" sz="300" u="none" strike="noStrike" baseline="0">
                          <a:solidFill>
                            <a:schemeClr val="tx1"/>
                          </a:solidFill>
                          <a:effectLst/>
                        </a:rPr>
                        <a:t>Cohesion Fund</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22"/>
                  </a:ext>
                </a:extLst>
              </a:tr>
              <a:tr h="52300">
                <a:tc>
                  <a:txBody>
                    <a:bodyPr/>
                    <a:lstStyle/>
                    <a:p>
                      <a:pPr algn="l" fontAlgn="b"/>
                      <a:r>
                        <a:rPr lang="en-GB" sz="300" u="none" strike="noStrike" baseline="0">
                          <a:solidFill>
                            <a:schemeClr val="tx1"/>
                          </a:solidFill>
                          <a:effectLst/>
                        </a:rPr>
                        <a:t>European Regional Development Fund</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23"/>
                  </a:ext>
                </a:extLst>
              </a:tr>
              <a:tr h="52300">
                <a:tc>
                  <a:txBody>
                    <a:bodyPr/>
                    <a:lstStyle/>
                    <a:p>
                      <a:pPr algn="l" fontAlgn="b"/>
                      <a:r>
                        <a:rPr lang="en-GB" sz="300" u="none" strike="noStrike" baseline="0">
                          <a:solidFill>
                            <a:schemeClr val="tx1"/>
                          </a:solidFill>
                          <a:effectLst/>
                        </a:rPr>
                        <a:t>European Social Fund </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24"/>
                  </a:ext>
                </a:extLst>
              </a:tr>
              <a:tr h="52300">
                <a:tc>
                  <a:txBody>
                    <a:bodyPr/>
                    <a:lstStyle/>
                    <a:p>
                      <a:pPr algn="l" fontAlgn="b"/>
                      <a:r>
                        <a:rPr lang="en-GB" sz="300" u="none" strike="noStrike" baseline="0">
                          <a:solidFill>
                            <a:schemeClr val="tx1"/>
                          </a:solidFill>
                          <a:effectLst/>
                        </a:rPr>
                        <a:t>YEI dedicated envelope (pm)</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25"/>
                  </a:ext>
                </a:extLst>
              </a:tr>
              <a:tr h="52300">
                <a:tc>
                  <a:txBody>
                    <a:bodyPr/>
                    <a:lstStyle/>
                    <a:p>
                      <a:pPr algn="l" fontAlgn="b"/>
                      <a:r>
                        <a:rPr lang="en-GB" sz="300" u="none" strike="noStrike" baseline="0">
                          <a:solidFill>
                            <a:schemeClr val="tx1"/>
                          </a:solidFill>
                          <a:effectLst/>
                        </a:rPr>
                        <a:t>Fund for European Aid to the Most Deprived (FEAD)</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26"/>
                  </a:ext>
                </a:extLst>
              </a:tr>
              <a:tr h="52300">
                <a:tc>
                  <a:txBody>
                    <a:bodyPr/>
                    <a:lstStyle/>
                    <a:p>
                      <a:pPr algn="l" fontAlgn="b"/>
                      <a:r>
                        <a:rPr lang="en-GB" sz="300" u="none" strike="noStrike" baseline="0">
                          <a:solidFill>
                            <a:schemeClr val="tx1"/>
                          </a:solidFill>
                          <a:effectLst/>
                        </a:rPr>
                        <a:t>Structural Reforms Support Programme (SRSP)</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27"/>
                  </a:ext>
                </a:extLst>
              </a:tr>
              <a:tr h="52300">
                <a:tc>
                  <a:txBody>
                    <a:bodyPr/>
                    <a:lstStyle/>
                    <a:p>
                      <a:pPr algn="l" fontAlgn="b"/>
                      <a:r>
                        <a:rPr lang="en-GB" sz="300" u="none" strike="noStrike" baseline="0">
                          <a:solidFill>
                            <a:schemeClr val="tx1"/>
                          </a:solidFill>
                          <a:effectLst/>
                        </a:rPr>
                        <a:t>European Agricultural Fund for Rural Development (EAFRD)</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28"/>
                  </a:ext>
                </a:extLst>
              </a:tr>
              <a:tr h="52300">
                <a:tc>
                  <a:txBody>
                    <a:bodyPr/>
                    <a:lstStyle/>
                    <a:p>
                      <a:pPr algn="l" fontAlgn="b"/>
                      <a:r>
                        <a:rPr lang="en-GB" sz="300" u="none" strike="noStrike" baseline="0">
                          <a:solidFill>
                            <a:schemeClr val="tx1"/>
                          </a:solidFill>
                          <a:effectLst/>
                        </a:rPr>
                        <a:t>European Agricultural Guarantee Fund (EAGF)</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29"/>
                  </a:ext>
                </a:extLst>
              </a:tr>
              <a:tr h="52300">
                <a:tc>
                  <a:txBody>
                    <a:bodyPr/>
                    <a:lstStyle/>
                    <a:p>
                      <a:pPr algn="l" fontAlgn="b"/>
                      <a:r>
                        <a:rPr lang="en-GB" sz="300" u="none" strike="noStrike" baseline="0" dirty="0">
                          <a:solidFill>
                            <a:schemeClr val="tx1"/>
                          </a:solidFill>
                          <a:effectLst/>
                        </a:rPr>
                        <a:t>European Maritime and Fisheries Fund (EMFF) </a:t>
                      </a:r>
                      <a:endParaRPr lang="en-GB" sz="300" b="0" i="0" u="none" strike="noStrike" baseline="0" dirty="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30"/>
                  </a:ext>
                </a:extLst>
              </a:tr>
              <a:tr h="52300">
                <a:tc>
                  <a:txBody>
                    <a:bodyPr/>
                    <a:lstStyle/>
                    <a:p>
                      <a:pPr algn="l" fontAlgn="b"/>
                      <a:r>
                        <a:rPr lang="en-GB" sz="300" u="none" strike="noStrike" baseline="0">
                          <a:solidFill>
                            <a:schemeClr val="tx1"/>
                          </a:solidFill>
                          <a:effectLst/>
                        </a:rPr>
                        <a:t>Fisheries organisations and agreements </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31"/>
                  </a:ext>
                </a:extLst>
              </a:tr>
              <a:tr h="52300">
                <a:tc>
                  <a:txBody>
                    <a:bodyPr/>
                    <a:lstStyle/>
                    <a:p>
                      <a:pPr algn="l" fontAlgn="b"/>
                      <a:r>
                        <a:rPr lang="en-GB" sz="300" u="none" strike="noStrike" baseline="0">
                          <a:solidFill>
                            <a:schemeClr val="tx1"/>
                          </a:solidFill>
                          <a:effectLst/>
                        </a:rPr>
                        <a:t>Programme for the Environment and Climate Action (LIFE)</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32"/>
                  </a:ext>
                </a:extLst>
              </a:tr>
              <a:tr h="52300">
                <a:tc>
                  <a:txBody>
                    <a:bodyPr/>
                    <a:lstStyle/>
                    <a:p>
                      <a:pPr algn="l" fontAlgn="b"/>
                      <a:r>
                        <a:rPr lang="en-GB" sz="300" u="none" strike="noStrike" baseline="0" dirty="0">
                          <a:solidFill>
                            <a:schemeClr val="tx1"/>
                          </a:solidFill>
                          <a:effectLst/>
                        </a:rPr>
                        <a:t>Asylum, Migration and Integration Fund (AMIF)</a:t>
                      </a:r>
                      <a:endParaRPr lang="en-GB" sz="300" b="0" i="0" u="none" strike="noStrike" baseline="0" dirty="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33"/>
                  </a:ext>
                </a:extLst>
              </a:tr>
              <a:tr h="52300">
                <a:tc>
                  <a:txBody>
                    <a:bodyPr/>
                    <a:lstStyle/>
                    <a:p>
                      <a:pPr algn="l" fontAlgn="b"/>
                      <a:r>
                        <a:rPr lang="en-GB" sz="300" u="none" strike="noStrike" baseline="0" dirty="0">
                          <a:solidFill>
                            <a:schemeClr val="tx1"/>
                          </a:solidFill>
                          <a:effectLst/>
                        </a:rPr>
                        <a:t>Creative Europe</a:t>
                      </a:r>
                      <a:endParaRPr lang="en-GB" sz="300" b="0" i="0" u="none" strike="noStrike" baseline="0" dirty="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34"/>
                  </a:ext>
                </a:extLst>
              </a:tr>
              <a:tr h="52300">
                <a:tc>
                  <a:txBody>
                    <a:bodyPr/>
                    <a:lstStyle/>
                    <a:p>
                      <a:pPr algn="l" fontAlgn="b"/>
                      <a:r>
                        <a:rPr lang="en-GB" sz="300" u="none" strike="noStrike" baseline="0">
                          <a:solidFill>
                            <a:schemeClr val="tx1"/>
                          </a:solidFill>
                          <a:effectLst/>
                        </a:rPr>
                        <a:t>Justice Programme</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35"/>
                  </a:ext>
                </a:extLst>
              </a:tr>
              <a:tr h="52300">
                <a:tc>
                  <a:txBody>
                    <a:bodyPr/>
                    <a:lstStyle/>
                    <a:p>
                      <a:pPr algn="l" fontAlgn="b"/>
                      <a:r>
                        <a:rPr lang="en-GB" sz="300" u="none" strike="noStrike" baseline="0">
                          <a:solidFill>
                            <a:schemeClr val="tx1"/>
                          </a:solidFill>
                          <a:effectLst/>
                        </a:rPr>
                        <a:t>Rights, Equality and Citizenship programme </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36"/>
                  </a:ext>
                </a:extLst>
              </a:tr>
              <a:tr h="52300">
                <a:tc>
                  <a:txBody>
                    <a:bodyPr/>
                    <a:lstStyle/>
                    <a:p>
                      <a:pPr algn="l" fontAlgn="b"/>
                      <a:r>
                        <a:rPr lang="en-GB" sz="300" u="none" strike="noStrike" baseline="0">
                          <a:solidFill>
                            <a:schemeClr val="tx1"/>
                          </a:solidFill>
                          <a:effectLst/>
                        </a:rPr>
                        <a:t>Statement on Financial Intervention of the Communication Policy Area </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37"/>
                  </a:ext>
                </a:extLst>
              </a:tr>
              <a:tr h="52300">
                <a:tc>
                  <a:txBody>
                    <a:bodyPr/>
                    <a:lstStyle/>
                    <a:p>
                      <a:pPr algn="l" fontAlgn="b"/>
                      <a:r>
                        <a:rPr lang="en-GB" sz="300" u="none" strike="noStrike" baseline="0">
                          <a:solidFill>
                            <a:schemeClr val="tx1"/>
                          </a:solidFill>
                          <a:effectLst/>
                        </a:rPr>
                        <a:t>Union action in the field of health (Health Programme)</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38"/>
                  </a:ext>
                </a:extLst>
              </a:tr>
              <a:tr h="52300">
                <a:tc>
                  <a:txBody>
                    <a:bodyPr/>
                    <a:lstStyle/>
                    <a:p>
                      <a:pPr algn="l" fontAlgn="b"/>
                      <a:r>
                        <a:rPr lang="en-GB" sz="300" u="none" strike="noStrike" baseline="0">
                          <a:solidFill>
                            <a:schemeClr val="tx1"/>
                          </a:solidFill>
                          <a:effectLst/>
                        </a:rPr>
                        <a:t>Consumer Programme </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39"/>
                  </a:ext>
                </a:extLst>
              </a:tr>
              <a:tr h="52300">
                <a:tc>
                  <a:txBody>
                    <a:bodyPr/>
                    <a:lstStyle/>
                    <a:p>
                      <a:pPr algn="l" fontAlgn="b"/>
                      <a:r>
                        <a:rPr lang="en-GB" sz="300" u="none" strike="noStrike" baseline="0">
                          <a:solidFill>
                            <a:schemeClr val="tx1"/>
                          </a:solidFill>
                          <a:effectLst/>
                        </a:rPr>
                        <a:t>Food&amp;feed</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40"/>
                  </a:ext>
                </a:extLst>
              </a:tr>
              <a:tr h="52300">
                <a:tc>
                  <a:txBody>
                    <a:bodyPr/>
                    <a:lstStyle/>
                    <a:p>
                      <a:pPr algn="l" fontAlgn="b"/>
                      <a:r>
                        <a:rPr lang="en-GB" sz="300" u="none" strike="noStrike" baseline="0">
                          <a:solidFill>
                            <a:schemeClr val="tx1"/>
                          </a:solidFill>
                          <a:effectLst/>
                        </a:rPr>
                        <a:t>Internal Security Fund (ISF)</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41"/>
                  </a:ext>
                </a:extLst>
              </a:tr>
              <a:tr h="52300">
                <a:tc>
                  <a:txBody>
                    <a:bodyPr/>
                    <a:lstStyle/>
                    <a:p>
                      <a:pPr algn="l" fontAlgn="b"/>
                      <a:r>
                        <a:rPr lang="en-GB" sz="300" u="none" strike="noStrike" baseline="0" dirty="0">
                          <a:solidFill>
                            <a:schemeClr val="tx1"/>
                          </a:solidFill>
                          <a:effectLst/>
                        </a:rPr>
                        <a:t>IT systems (migration &amp; security)</a:t>
                      </a:r>
                      <a:endParaRPr lang="en-GB" sz="300" b="0" i="0" u="none" strike="noStrike" baseline="0" dirty="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42"/>
                  </a:ext>
                </a:extLst>
              </a:tr>
              <a:tr h="52300">
                <a:tc>
                  <a:txBody>
                    <a:bodyPr/>
                    <a:lstStyle/>
                    <a:p>
                      <a:pPr algn="l" fontAlgn="b"/>
                      <a:r>
                        <a:rPr lang="en-GB" sz="300" u="none" strike="noStrike" baseline="0">
                          <a:solidFill>
                            <a:schemeClr val="tx1"/>
                          </a:solidFill>
                          <a:effectLst/>
                        </a:rPr>
                        <a:t>Instrument for Emergency Support within the Union </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43"/>
                  </a:ext>
                </a:extLst>
              </a:tr>
              <a:tr h="52300">
                <a:tc>
                  <a:txBody>
                    <a:bodyPr/>
                    <a:lstStyle/>
                    <a:p>
                      <a:pPr algn="l" fontAlgn="b"/>
                      <a:r>
                        <a:rPr lang="en-GB" sz="300" u="none" strike="noStrike" baseline="0">
                          <a:solidFill>
                            <a:schemeClr val="tx1"/>
                          </a:solidFill>
                          <a:effectLst/>
                        </a:rPr>
                        <a:t>Union Civil Protection Mechanism</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44"/>
                  </a:ext>
                </a:extLst>
              </a:tr>
              <a:tr h="52300">
                <a:tc>
                  <a:txBody>
                    <a:bodyPr/>
                    <a:lstStyle/>
                    <a:p>
                      <a:pPr algn="l" fontAlgn="b"/>
                      <a:r>
                        <a:rPr lang="en-GB" sz="300" u="none" strike="noStrike" baseline="0">
                          <a:solidFill>
                            <a:schemeClr val="tx1"/>
                          </a:solidFill>
                          <a:effectLst/>
                        </a:rPr>
                        <a:t>Guarantee Fund for External Actions</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45"/>
                  </a:ext>
                </a:extLst>
              </a:tr>
              <a:tr h="52300">
                <a:tc>
                  <a:txBody>
                    <a:bodyPr/>
                    <a:lstStyle/>
                    <a:p>
                      <a:pPr algn="l" fontAlgn="b"/>
                      <a:r>
                        <a:rPr lang="en-GB" sz="300" u="none" strike="noStrike" baseline="0">
                          <a:solidFill>
                            <a:schemeClr val="tx1"/>
                          </a:solidFill>
                          <a:effectLst/>
                        </a:rPr>
                        <a:t>European Fund for Sustainable Development</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46"/>
                  </a:ext>
                </a:extLst>
              </a:tr>
              <a:tr h="52300">
                <a:tc>
                  <a:txBody>
                    <a:bodyPr/>
                    <a:lstStyle/>
                    <a:p>
                      <a:pPr algn="l" fontAlgn="b"/>
                      <a:r>
                        <a:rPr lang="en-GB" sz="300" u="none" strike="noStrike" baseline="0">
                          <a:solidFill>
                            <a:schemeClr val="tx1"/>
                          </a:solidFill>
                          <a:effectLst/>
                        </a:rPr>
                        <a:t>Common foreign and security policy</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47"/>
                  </a:ext>
                </a:extLst>
              </a:tr>
              <a:tr h="52300">
                <a:tc>
                  <a:txBody>
                    <a:bodyPr/>
                    <a:lstStyle/>
                    <a:p>
                      <a:pPr algn="l" fontAlgn="b"/>
                      <a:r>
                        <a:rPr lang="en-GB" sz="300" u="none" strike="noStrike" baseline="0">
                          <a:solidFill>
                            <a:schemeClr val="tx1"/>
                          </a:solidFill>
                          <a:effectLst/>
                        </a:rPr>
                        <a:t>Cooperation with Greenland </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48"/>
                  </a:ext>
                </a:extLst>
              </a:tr>
              <a:tr h="52300">
                <a:tc>
                  <a:txBody>
                    <a:bodyPr/>
                    <a:lstStyle/>
                    <a:p>
                      <a:pPr algn="l" fontAlgn="b"/>
                      <a:r>
                        <a:rPr lang="en-GB" sz="300" u="none" strike="noStrike" baseline="0">
                          <a:solidFill>
                            <a:schemeClr val="tx1"/>
                          </a:solidFill>
                          <a:effectLst/>
                        </a:rPr>
                        <a:t>Development Cooperation Instrument</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49"/>
                  </a:ext>
                </a:extLst>
              </a:tr>
              <a:tr h="52300">
                <a:tc>
                  <a:txBody>
                    <a:bodyPr/>
                    <a:lstStyle/>
                    <a:p>
                      <a:pPr algn="l" fontAlgn="b"/>
                      <a:r>
                        <a:rPr lang="en-GB" sz="300" u="none" strike="noStrike" baseline="0">
                          <a:solidFill>
                            <a:schemeClr val="tx1"/>
                          </a:solidFill>
                          <a:effectLst/>
                        </a:rPr>
                        <a:t>European Instrument for Democracy and Human Rights</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50"/>
                  </a:ext>
                </a:extLst>
              </a:tr>
              <a:tr h="52300">
                <a:tc>
                  <a:txBody>
                    <a:bodyPr/>
                    <a:lstStyle/>
                    <a:p>
                      <a:pPr algn="l" fontAlgn="b"/>
                      <a:r>
                        <a:rPr lang="en-GB" sz="300" u="none" strike="noStrike" baseline="0">
                          <a:solidFill>
                            <a:schemeClr val="tx1"/>
                          </a:solidFill>
                          <a:effectLst/>
                        </a:rPr>
                        <a:t>European Neighbourhood Instrument </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51"/>
                  </a:ext>
                </a:extLst>
              </a:tr>
              <a:tr h="52300">
                <a:tc>
                  <a:txBody>
                    <a:bodyPr/>
                    <a:lstStyle/>
                    <a:p>
                      <a:pPr algn="l" fontAlgn="b"/>
                      <a:r>
                        <a:rPr lang="en-GB" sz="300" u="none" strike="noStrike" baseline="0" dirty="0">
                          <a:solidFill>
                            <a:schemeClr val="tx1"/>
                          </a:solidFill>
                          <a:effectLst/>
                        </a:rPr>
                        <a:t>Financial support for Turkish-Cypriot community</a:t>
                      </a:r>
                      <a:endParaRPr lang="en-GB" sz="300" b="0" i="0" u="none" strike="noStrike" baseline="0" dirty="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52"/>
                  </a:ext>
                </a:extLst>
              </a:tr>
              <a:tr h="52300">
                <a:tc>
                  <a:txBody>
                    <a:bodyPr/>
                    <a:lstStyle/>
                    <a:p>
                      <a:pPr algn="l" fontAlgn="b"/>
                      <a:r>
                        <a:rPr lang="en-GB" sz="300" u="none" strike="noStrike" baseline="0" dirty="0">
                          <a:solidFill>
                            <a:schemeClr val="tx1"/>
                          </a:solidFill>
                          <a:effectLst/>
                        </a:rPr>
                        <a:t>Instrument contributing to Stability and Peace</a:t>
                      </a:r>
                      <a:endParaRPr lang="en-GB" sz="300" b="0" i="0" u="none" strike="noStrike" baseline="0" dirty="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53"/>
                  </a:ext>
                </a:extLst>
              </a:tr>
              <a:tr h="52300">
                <a:tc>
                  <a:txBody>
                    <a:bodyPr/>
                    <a:lstStyle/>
                    <a:p>
                      <a:pPr algn="l" fontAlgn="b"/>
                      <a:r>
                        <a:rPr lang="en-GB" sz="300" u="none" strike="noStrike" baseline="0">
                          <a:solidFill>
                            <a:schemeClr val="tx1"/>
                          </a:solidFill>
                          <a:effectLst/>
                        </a:rPr>
                        <a:t>Macro Financial Assistance </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54"/>
                  </a:ext>
                </a:extLst>
              </a:tr>
              <a:tr h="52300">
                <a:tc>
                  <a:txBody>
                    <a:bodyPr/>
                    <a:lstStyle/>
                    <a:p>
                      <a:pPr algn="l" fontAlgn="b"/>
                      <a:r>
                        <a:rPr lang="en-GB" sz="300" u="none" strike="noStrike" baseline="0">
                          <a:solidFill>
                            <a:schemeClr val="tx1"/>
                          </a:solidFill>
                          <a:effectLst/>
                        </a:rPr>
                        <a:t>Partnership instrument for cooperation with third countries (PI) </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55"/>
                  </a:ext>
                </a:extLst>
              </a:tr>
              <a:tr h="52300">
                <a:tc>
                  <a:txBody>
                    <a:bodyPr/>
                    <a:lstStyle/>
                    <a:p>
                      <a:pPr algn="l" fontAlgn="b"/>
                      <a:r>
                        <a:rPr lang="en-GB" sz="300" u="none" strike="noStrike" baseline="0" dirty="0">
                          <a:solidFill>
                            <a:schemeClr val="tx1"/>
                          </a:solidFill>
                          <a:effectLst/>
                        </a:rPr>
                        <a:t>Instrument for Pre-accession Assistance (IPA II) </a:t>
                      </a:r>
                      <a:endParaRPr lang="en-GB" sz="300" b="0" i="0" u="none" strike="noStrike" baseline="0" dirty="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56"/>
                  </a:ext>
                </a:extLst>
              </a:tr>
              <a:tr h="52300">
                <a:tc>
                  <a:txBody>
                    <a:bodyPr/>
                    <a:lstStyle/>
                    <a:p>
                      <a:pPr algn="l" fontAlgn="b"/>
                      <a:r>
                        <a:rPr lang="en-GB" sz="300" u="none" strike="noStrike" baseline="0">
                          <a:solidFill>
                            <a:schemeClr val="tx1"/>
                          </a:solidFill>
                          <a:effectLst/>
                        </a:rPr>
                        <a:t>EU Aid Volunteers initiative (EUAV) </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57"/>
                  </a:ext>
                </a:extLst>
              </a:tr>
              <a:tr h="52300">
                <a:tc>
                  <a:txBody>
                    <a:bodyPr/>
                    <a:lstStyle/>
                    <a:p>
                      <a:pPr algn="l" fontAlgn="b"/>
                      <a:r>
                        <a:rPr lang="en-GB" sz="300" u="none" strike="noStrike" baseline="0">
                          <a:solidFill>
                            <a:schemeClr val="tx1"/>
                          </a:solidFill>
                          <a:effectLst/>
                        </a:rPr>
                        <a:t>Humanitarian aid (HUMA) </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58"/>
                  </a:ext>
                </a:extLst>
              </a:tr>
              <a:tr h="52300">
                <a:tc>
                  <a:txBody>
                    <a:bodyPr/>
                    <a:lstStyle/>
                    <a:p>
                      <a:pPr algn="l" fontAlgn="b"/>
                      <a:r>
                        <a:rPr lang="en-GB" sz="300" u="none" strike="noStrike" baseline="0">
                          <a:solidFill>
                            <a:schemeClr val="tx1"/>
                          </a:solidFill>
                          <a:effectLst/>
                        </a:rPr>
                        <a:t>Instrument for Nuclear Safety Cooperation (INSC) </a:t>
                      </a:r>
                      <a:endParaRPr lang="en-GB" sz="300" b="0" i="0" u="none" strike="noStrike" baseline="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59"/>
                  </a:ext>
                </a:extLst>
              </a:tr>
              <a:tr h="52300">
                <a:tc>
                  <a:txBody>
                    <a:bodyPr/>
                    <a:lstStyle/>
                    <a:p>
                      <a:pPr algn="l" fontAlgn="b"/>
                      <a:r>
                        <a:rPr lang="en-GB" sz="300" u="none" strike="noStrike" baseline="0" dirty="0">
                          <a:solidFill>
                            <a:schemeClr val="tx1"/>
                          </a:solidFill>
                          <a:effectLst/>
                        </a:rPr>
                        <a:t>Administration</a:t>
                      </a:r>
                      <a:endParaRPr lang="en-GB" sz="300" b="0" i="0" u="none" strike="noStrike" baseline="0" dirty="0">
                        <a:solidFill>
                          <a:schemeClr val="tx1"/>
                        </a:solidFill>
                        <a:effectLst/>
                        <a:latin typeface="Arial" panose="020B0604020202020204" pitchFamily="34" charset="0"/>
                        <a:cs typeface="Arial" panose="020B0604020202020204" pitchFamily="34" charset="0"/>
                      </a:endParaRPr>
                    </a:p>
                  </a:txBody>
                  <a:tcPr marL="2795" marR="2795" marT="2795" marB="0" anchor="ctr">
                    <a:solidFill>
                      <a:schemeClr val="bg1"/>
                    </a:solidFill>
                  </a:tcPr>
                </a:tc>
                <a:extLst>
                  <a:ext uri="{0D108BD9-81ED-4DB2-BD59-A6C34878D82A}">
                    <a16:rowId xmlns="" xmlns:a16="http://schemas.microsoft.com/office/drawing/2014/main" val="10060"/>
                  </a:ext>
                </a:extLst>
              </a:tr>
            </a:tbl>
          </a:graphicData>
        </a:graphic>
      </p:graphicFrame>
      <p:sp>
        <p:nvSpPr>
          <p:cNvPr id="53" name="Rectangle 51"/>
          <p:cNvSpPr/>
          <p:nvPr/>
        </p:nvSpPr>
        <p:spPr>
          <a:xfrm>
            <a:off x="5756979" y="2992823"/>
            <a:ext cx="2016000" cy="2164031"/>
          </a:xfrm>
          <a:prstGeom prst="rect">
            <a:avLst/>
          </a:prstGeom>
          <a:solidFill>
            <a:srgbClr val="BDDE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aphicFrame>
        <p:nvGraphicFramePr>
          <p:cNvPr id="54" name="Table 79"/>
          <p:cNvGraphicFramePr>
            <a:graphicFrameLocks noGrp="1"/>
          </p:cNvGraphicFramePr>
          <p:nvPr>
            <p:extLst>
              <p:ext uri="{D42A27DB-BD31-4B8C-83A1-F6EECF244321}">
                <p14:modId xmlns:p14="http://schemas.microsoft.com/office/powerpoint/2010/main" val="4007023453"/>
              </p:ext>
            </p:extLst>
          </p:nvPr>
        </p:nvGraphicFramePr>
        <p:xfrm>
          <a:off x="5801308" y="3002947"/>
          <a:ext cx="1926585" cy="2136158"/>
        </p:xfrm>
        <a:graphic>
          <a:graphicData uri="http://schemas.openxmlformats.org/drawingml/2006/table">
            <a:tbl>
              <a:tblPr>
                <a:tableStyleId>{2D5ABB26-0587-4C30-8999-92F81FD0307C}</a:tableStyleId>
              </a:tblPr>
              <a:tblGrid>
                <a:gridCol w="1926585">
                  <a:extLst>
                    <a:ext uri="{9D8B030D-6E8A-4147-A177-3AD203B41FA5}">
                      <a16:colId xmlns="" xmlns:a16="http://schemas.microsoft.com/office/drawing/2014/main" val="20000"/>
                    </a:ext>
                  </a:extLst>
                </a:gridCol>
              </a:tblGrid>
              <a:tr h="52777">
                <a:tc>
                  <a:txBody>
                    <a:bodyPr/>
                    <a:lstStyle/>
                    <a:p>
                      <a:pPr algn="l" fontAlgn="b"/>
                      <a:r>
                        <a:rPr lang="en-GB" sz="350" u="none" strike="noStrike" dirty="0">
                          <a:solidFill>
                            <a:schemeClr val="tx1"/>
                          </a:solidFill>
                          <a:effectLst/>
                        </a:rPr>
                        <a:t>Horizon Europe</a:t>
                      </a:r>
                    </a:p>
                    <a:p>
                      <a:pPr algn="l" fontAlgn="b"/>
                      <a:r>
                        <a:rPr lang="en-GB" sz="350" u="none" strike="noStrike" dirty="0">
                          <a:solidFill>
                            <a:schemeClr val="tx1"/>
                          </a:solidFill>
                          <a:effectLst/>
                        </a:rPr>
                        <a:t>International Thermonuclear Experimental Reactor (ITER)</a:t>
                      </a:r>
                    </a:p>
                    <a:p>
                      <a:pPr algn="l" fontAlgn="b"/>
                      <a:r>
                        <a:rPr lang="en-GB" sz="350" u="none" strike="noStrike" dirty="0" err="1">
                          <a:solidFill>
                            <a:schemeClr val="tx1"/>
                          </a:solidFill>
                          <a:effectLst/>
                        </a:rPr>
                        <a:t>Euratom</a:t>
                      </a:r>
                      <a:r>
                        <a:rPr lang="en-GB" sz="350" u="none" strike="noStrike" dirty="0">
                          <a:solidFill>
                            <a:schemeClr val="tx1"/>
                          </a:solidFill>
                          <a:effectLst/>
                        </a:rPr>
                        <a:t> Research &amp; Training Programme </a:t>
                      </a:r>
                    </a:p>
                    <a:p>
                      <a:pPr algn="l" fontAlgn="b"/>
                      <a:r>
                        <a:rPr lang="en-GB" sz="350" u="none" strike="noStrike" dirty="0" err="1">
                          <a:solidFill>
                            <a:schemeClr val="tx1"/>
                          </a:solidFill>
                          <a:effectLst/>
                        </a:rPr>
                        <a:t>InvestEU</a:t>
                      </a:r>
                      <a:r>
                        <a:rPr lang="en-GB" sz="350" u="none" strike="noStrike" dirty="0">
                          <a:solidFill>
                            <a:schemeClr val="tx1"/>
                          </a:solidFill>
                          <a:effectLst/>
                        </a:rPr>
                        <a:t> Fund </a:t>
                      </a:r>
                    </a:p>
                    <a:p>
                      <a:pPr algn="l" fontAlgn="b"/>
                      <a:r>
                        <a:rPr lang="en-GB" sz="350" u="none" strike="noStrike" dirty="0">
                          <a:solidFill>
                            <a:schemeClr val="tx1"/>
                          </a:solidFill>
                          <a:effectLst/>
                        </a:rPr>
                        <a:t>Connecting Europe Facility</a:t>
                      </a:r>
                    </a:p>
                    <a:p>
                      <a:pPr algn="l" fontAlgn="b"/>
                      <a:r>
                        <a:rPr lang="en-GB" sz="350" u="none" strike="noStrike" dirty="0">
                          <a:solidFill>
                            <a:schemeClr val="tx1"/>
                          </a:solidFill>
                          <a:effectLst/>
                        </a:rPr>
                        <a:t>Digital Europe Programme (incl. Cybersecurity)</a:t>
                      </a:r>
                    </a:p>
                    <a:p>
                      <a:pPr algn="l" fontAlgn="b"/>
                      <a:r>
                        <a:rPr lang="en-GB" sz="350" u="none" strike="noStrike" dirty="0">
                          <a:solidFill>
                            <a:schemeClr val="tx1"/>
                          </a:solidFill>
                          <a:effectLst/>
                        </a:rPr>
                        <a:t>Single Market Programme (incl. Competitiveness and Small and Medium-Sized Enterprises - COSME, Food Safety, Statistics, Competition and Administrative Cooperation)</a:t>
                      </a:r>
                    </a:p>
                    <a:p>
                      <a:pPr algn="l" fontAlgn="b"/>
                      <a:r>
                        <a:rPr lang="en-GB" sz="350" u="none" strike="noStrike" dirty="0">
                          <a:solidFill>
                            <a:schemeClr val="tx1"/>
                          </a:solidFill>
                          <a:effectLst/>
                        </a:rPr>
                        <a:t>EU Anti-Fraud Programme</a:t>
                      </a:r>
                    </a:p>
                    <a:p>
                      <a:pPr algn="l" fontAlgn="b"/>
                      <a:r>
                        <a:rPr lang="en-GB" sz="350" u="none" strike="noStrike" dirty="0">
                          <a:solidFill>
                            <a:schemeClr val="tx1"/>
                          </a:solidFill>
                          <a:effectLst/>
                        </a:rPr>
                        <a:t>Cooperation in the Field of Taxation (FISCALIS)</a:t>
                      </a:r>
                    </a:p>
                    <a:p>
                      <a:pPr algn="l" fontAlgn="b"/>
                      <a:r>
                        <a:rPr lang="en-GB" sz="350" u="none" strike="noStrike" dirty="0">
                          <a:solidFill>
                            <a:schemeClr val="tx1"/>
                          </a:solidFill>
                          <a:effectLst/>
                        </a:rPr>
                        <a:t>Cooperation in the Field of Customs (CUSTOMS)</a:t>
                      </a:r>
                    </a:p>
                    <a:p>
                      <a:pPr algn="l" fontAlgn="b"/>
                      <a:r>
                        <a:rPr lang="en-GB" sz="350" u="none" strike="noStrike" dirty="0">
                          <a:solidFill>
                            <a:schemeClr val="tx1"/>
                          </a:solidFill>
                          <a:effectLst/>
                        </a:rPr>
                        <a:t>European Space Programme</a:t>
                      </a:r>
                    </a:p>
                    <a:p>
                      <a:pPr algn="l" fontAlgn="b"/>
                      <a:r>
                        <a:rPr lang="en-GB" sz="350" u="none" strike="noStrike" dirty="0">
                          <a:solidFill>
                            <a:schemeClr val="tx1"/>
                          </a:solidFill>
                          <a:effectLst/>
                        </a:rPr>
                        <a:t>European Regional Development Fund</a:t>
                      </a:r>
                    </a:p>
                    <a:p>
                      <a:pPr algn="l" fontAlgn="b"/>
                      <a:r>
                        <a:rPr lang="en-GB" sz="350" u="none" strike="noStrike" dirty="0">
                          <a:solidFill>
                            <a:schemeClr val="tx1"/>
                          </a:solidFill>
                          <a:effectLst/>
                        </a:rPr>
                        <a:t>Cohesion Fund</a:t>
                      </a:r>
                    </a:p>
                    <a:p>
                      <a:pPr algn="l" fontAlgn="b"/>
                      <a:r>
                        <a:rPr lang="en-GB" sz="350" u="none" strike="noStrike" dirty="0">
                          <a:solidFill>
                            <a:schemeClr val="tx1"/>
                          </a:solidFill>
                          <a:effectLst/>
                        </a:rPr>
                        <a:t>Support to the Turkish-Cypriot Community </a:t>
                      </a:r>
                    </a:p>
                    <a:p>
                      <a:pPr algn="l" fontAlgn="b"/>
                      <a:r>
                        <a:rPr lang="en-GB" sz="350" u="none" strike="noStrike" dirty="0">
                          <a:solidFill>
                            <a:schemeClr val="tx1"/>
                          </a:solidFill>
                          <a:effectLst/>
                        </a:rPr>
                        <a:t>Reform Support Programme including the Reform Delivery Tool and Convergence Facility</a:t>
                      </a:r>
                    </a:p>
                    <a:p>
                      <a:pPr algn="l" fontAlgn="b"/>
                      <a:r>
                        <a:rPr lang="en-GB" sz="350" u="none" strike="noStrike" dirty="0">
                          <a:solidFill>
                            <a:schemeClr val="tx1"/>
                          </a:solidFill>
                          <a:effectLst/>
                        </a:rPr>
                        <a:t>Protection of the Euro Against Counterfeiting</a:t>
                      </a:r>
                    </a:p>
                    <a:p>
                      <a:pPr algn="l" fontAlgn="b"/>
                      <a:r>
                        <a:rPr lang="en-GB" sz="350" u="none" strike="noStrike" dirty="0">
                          <a:solidFill>
                            <a:schemeClr val="tx1"/>
                          </a:solidFill>
                          <a:effectLst/>
                        </a:rPr>
                        <a:t>European Social Fund + (incl. Integration of Migrants &amp; Health)</a:t>
                      </a:r>
                    </a:p>
                    <a:p>
                      <a:pPr algn="l" fontAlgn="b"/>
                      <a:r>
                        <a:rPr lang="en-GB" sz="350" u="none" strike="noStrike" dirty="0">
                          <a:solidFill>
                            <a:schemeClr val="tx1"/>
                          </a:solidFill>
                          <a:effectLst/>
                        </a:rPr>
                        <a:t>ERASMUS+</a:t>
                      </a:r>
                    </a:p>
                    <a:p>
                      <a:pPr algn="l" fontAlgn="b"/>
                      <a:r>
                        <a:rPr lang="en-GB" sz="350" u="none" strike="noStrike" dirty="0">
                          <a:solidFill>
                            <a:schemeClr val="tx1"/>
                          </a:solidFill>
                          <a:effectLst/>
                        </a:rPr>
                        <a:t>European Solidarity Corps</a:t>
                      </a:r>
                    </a:p>
                    <a:p>
                      <a:pPr algn="l" fontAlgn="b"/>
                      <a:r>
                        <a:rPr lang="en-GB" sz="350" u="none" strike="noStrike" dirty="0">
                          <a:solidFill>
                            <a:schemeClr val="tx1"/>
                          </a:solidFill>
                          <a:effectLst/>
                        </a:rPr>
                        <a:t>Justice,</a:t>
                      </a:r>
                      <a:r>
                        <a:rPr lang="en-GB" sz="350" u="none" strike="noStrike" baseline="0" dirty="0">
                          <a:solidFill>
                            <a:schemeClr val="tx1"/>
                          </a:solidFill>
                          <a:effectLst/>
                        </a:rPr>
                        <a:t> </a:t>
                      </a:r>
                      <a:r>
                        <a:rPr lang="en-GB" sz="350" u="none" strike="noStrike" dirty="0">
                          <a:solidFill>
                            <a:schemeClr val="tx1"/>
                          </a:solidFill>
                          <a:effectLst/>
                        </a:rPr>
                        <a:t>Rights &amp; Values</a:t>
                      </a:r>
                    </a:p>
                    <a:p>
                      <a:pPr algn="l" fontAlgn="b"/>
                      <a:r>
                        <a:rPr lang="en-GB" sz="350" u="none" strike="noStrike" dirty="0">
                          <a:solidFill>
                            <a:schemeClr val="tx1"/>
                          </a:solidFill>
                          <a:effectLst/>
                        </a:rPr>
                        <a:t>Creative Europe</a:t>
                      </a:r>
                      <a:r>
                        <a:rPr lang="en-GB" sz="350" u="none" strike="noStrike" baseline="0" dirty="0">
                          <a:solidFill>
                            <a:schemeClr val="tx1"/>
                          </a:solidFill>
                          <a:effectLst/>
                        </a:rPr>
                        <a:t> </a:t>
                      </a:r>
                      <a:r>
                        <a:rPr lang="en-GB" sz="350" u="none" strike="noStrike" dirty="0">
                          <a:solidFill>
                            <a:schemeClr val="tx1"/>
                          </a:solidFill>
                          <a:effectLst/>
                        </a:rPr>
                        <a:t>(incl. MEDIA)</a:t>
                      </a:r>
                    </a:p>
                    <a:p>
                      <a:pPr algn="l" fontAlgn="b"/>
                      <a:r>
                        <a:rPr lang="en-GB" sz="350" u="none" strike="noStrike" dirty="0">
                          <a:solidFill>
                            <a:schemeClr val="tx1"/>
                          </a:solidFill>
                          <a:effectLst/>
                        </a:rPr>
                        <a:t>European Agricultural Guarantee Fund</a:t>
                      </a:r>
                    </a:p>
                    <a:p>
                      <a:pPr algn="l" fontAlgn="b"/>
                      <a:r>
                        <a:rPr lang="en-GB" sz="350" u="none" strike="noStrike" dirty="0">
                          <a:solidFill>
                            <a:schemeClr val="tx1"/>
                          </a:solidFill>
                          <a:effectLst/>
                        </a:rPr>
                        <a:t>European Agricultural Fund for Rural Development</a:t>
                      </a:r>
                    </a:p>
                    <a:p>
                      <a:pPr algn="l" fontAlgn="b"/>
                      <a:r>
                        <a:rPr lang="en-GB" sz="350" u="none" strike="noStrike" dirty="0">
                          <a:solidFill>
                            <a:schemeClr val="tx1"/>
                          </a:solidFill>
                          <a:effectLst/>
                        </a:rPr>
                        <a:t>European Maritime &amp; Fisheries Fund</a:t>
                      </a:r>
                    </a:p>
                    <a:p>
                      <a:pPr algn="l" fontAlgn="b"/>
                      <a:r>
                        <a:rPr lang="en-GB" sz="350" u="none" strike="noStrike" dirty="0">
                          <a:solidFill>
                            <a:schemeClr val="tx1"/>
                          </a:solidFill>
                          <a:effectLst/>
                        </a:rPr>
                        <a:t>Programme for Environment &amp; Climate Action (LIFE)</a:t>
                      </a:r>
                    </a:p>
                    <a:p>
                      <a:pPr algn="l" fontAlgn="b"/>
                      <a:r>
                        <a:rPr lang="en-GB" sz="350" u="none" strike="noStrike" dirty="0">
                          <a:solidFill>
                            <a:schemeClr val="tx1"/>
                          </a:solidFill>
                          <a:effectLst/>
                        </a:rPr>
                        <a:t>Asylum &amp; Migration Fund</a:t>
                      </a:r>
                    </a:p>
                    <a:p>
                      <a:pPr algn="l" fontAlgn="b"/>
                      <a:r>
                        <a:rPr lang="en-GB" sz="350" u="none" strike="noStrike" dirty="0">
                          <a:solidFill>
                            <a:schemeClr val="tx1"/>
                          </a:solidFill>
                          <a:effectLst/>
                        </a:rPr>
                        <a:t>Integrated Border Management Fund</a:t>
                      </a:r>
                    </a:p>
                    <a:p>
                      <a:pPr algn="l" fontAlgn="b"/>
                      <a:r>
                        <a:rPr lang="en-GB" sz="350" u="none" strike="noStrike" dirty="0">
                          <a:solidFill>
                            <a:schemeClr val="tx1"/>
                          </a:solidFill>
                          <a:effectLst/>
                        </a:rPr>
                        <a:t>Internal Security Fund</a:t>
                      </a:r>
                    </a:p>
                    <a:p>
                      <a:pPr algn="l" fontAlgn="b"/>
                      <a:r>
                        <a:rPr lang="en-GB" sz="350" u="none" strike="noStrike" dirty="0">
                          <a:solidFill>
                            <a:schemeClr val="tx1"/>
                          </a:solidFill>
                          <a:effectLst/>
                        </a:rPr>
                        <a:t>Nuclear Decommissioning (Lithuania)</a:t>
                      </a:r>
                    </a:p>
                    <a:p>
                      <a:pPr algn="l" fontAlgn="b"/>
                      <a:r>
                        <a:rPr lang="en-GB" sz="350" u="none" strike="noStrike" dirty="0">
                          <a:solidFill>
                            <a:schemeClr val="tx1"/>
                          </a:solidFill>
                          <a:effectLst/>
                        </a:rPr>
                        <a:t>Nuclear Safety and Decommissioning (incl. for Bulgaria and Slovakia)</a:t>
                      </a:r>
                    </a:p>
                    <a:p>
                      <a:pPr algn="l" fontAlgn="b"/>
                      <a:r>
                        <a:rPr lang="en-GB" sz="350" u="none" strike="noStrike" dirty="0">
                          <a:solidFill>
                            <a:schemeClr val="tx1"/>
                          </a:solidFill>
                          <a:effectLst/>
                        </a:rPr>
                        <a:t>European Defence Fund</a:t>
                      </a:r>
                    </a:p>
                    <a:p>
                      <a:pPr algn="l" fontAlgn="b"/>
                      <a:r>
                        <a:rPr lang="en-GB" sz="350" u="none" strike="noStrike" dirty="0">
                          <a:solidFill>
                            <a:schemeClr val="tx1"/>
                          </a:solidFill>
                          <a:effectLst/>
                        </a:rPr>
                        <a:t>Connecting Europe Facility - Military Mobility</a:t>
                      </a:r>
                    </a:p>
                    <a:p>
                      <a:pPr algn="l" fontAlgn="b"/>
                      <a:r>
                        <a:rPr lang="en-GB" sz="350" u="none" strike="noStrike" dirty="0">
                          <a:solidFill>
                            <a:schemeClr val="tx1"/>
                          </a:solidFill>
                          <a:effectLst/>
                        </a:rPr>
                        <a:t>Union Civil Protection Mechanism</a:t>
                      </a:r>
                    </a:p>
                    <a:p>
                      <a:pPr algn="l" fontAlgn="b"/>
                      <a:r>
                        <a:rPr lang="en-GB" sz="350" u="none" strike="noStrike" spc="-20" baseline="0" dirty="0">
                          <a:solidFill>
                            <a:schemeClr val="tx1"/>
                          </a:solidFill>
                          <a:effectLst/>
                        </a:rPr>
                        <a:t>Neighbourhood, Development and International Cooperation Instrument (incl. external aspects of migration)</a:t>
                      </a:r>
                    </a:p>
                    <a:p>
                      <a:pPr algn="l" fontAlgn="b"/>
                      <a:r>
                        <a:rPr lang="en-GB" sz="350" u="none" strike="noStrike" dirty="0">
                          <a:solidFill>
                            <a:schemeClr val="tx1"/>
                          </a:solidFill>
                          <a:effectLst/>
                        </a:rPr>
                        <a:t>Humanitarian Aid</a:t>
                      </a:r>
                    </a:p>
                    <a:p>
                      <a:pPr algn="l" fontAlgn="b"/>
                      <a:r>
                        <a:rPr lang="en-GB" sz="350" u="none" strike="noStrike" dirty="0">
                          <a:solidFill>
                            <a:schemeClr val="tx1"/>
                          </a:solidFill>
                          <a:effectLst/>
                        </a:rPr>
                        <a:t>Common Foreign &amp; Security Policy</a:t>
                      </a:r>
                    </a:p>
                    <a:p>
                      <a:pPr algn="l" fontAlgn="b"/>
                      <a:r>
                        <a:rPr lang="en-GB" sz="350" u="none" strike="noStrike" dirty="0">
                          <a:solidFill>
                            <a:schemeClr val="tx1"/>
                          </a:solidFill>
                          <a:effectLst/>
                        </a:rPr>
                        <a:t>Greenland, Overseas Countries &amp; Territories</a:t>
                      </a:r>
                    </a:p>
                    <a:p>
                      <a:pPr algn="l" fontAlgn="b"/>
                      <a:r>
                        <a:rPr lang="en-GB" sz="350" u="none" strike="noStrike" dirty="0">
                          <a:solidFill>
                            <a:schemeClr val="tx1"/>
                          </a:solidFill>
                          <a:effectLst/>
                        </a:rPr>
                        <a:t>Pre-Accession Assistance </a:t>
                      </a:r>
                    </a:p>
                    <a:p>
                      <a:pPr algn="l" fontAlgn="b"/>
                      <a:r>
                        <a:rPr lang="en-GB" sz="350" u="none" strike="noStrike" dirty="0">
                          <a:solidFill>
                            <a:schemeClr val="tx1"/>
                          </a:solidFill>
                          <a:effectLst/>
                        </a:rPr>
                        <a:t>Administrative Expenditure, Pensions and European Schools</a:t>
                      </a:r>
                    </a:p>
                  </a:txBody>
                  <a:tcPr marL="2558" marR="2558" marT="2558" marB="0" anchor="b">
                    <a:solidFill>
                      <a:schemeClr val="bg1"/>
                    </a:solidFill>
                  </a:tcPr>
                </a:tc>
                <a:extLst>
                  <a:ext uri="{0D108BD9-81ED-4DB2-BD59-A6C34878D82A}">
                    <a16:rowId xmlns="" xmlns:a16="http://schemas.microsoft.com/office/drawing/2014/main" val="10000"/>
                  </a:ext>
                </a:extLst>
              </a:tr>
            </a:tbl>
          </a:graphicData>
        </a:graphic>
      </p:graphicFrame>
      <p:sp>
        <p:nvSpPr>
          <p:cNvPr id="55" name="TextBox 57"/>
          <p:cNvSpPr txBox="1"/>
          <p:nvPr/>
        </p:nvSpPr>
        <p:spPr>
          <a:xfrm>
            <a:off x="47685" y="5750037"/>
            <a:ext cx="2019152" cy="246221"/>
          </a:xfrm>
          <a:prstGeom prst="rect">
            <a:avLst/>
          </a:prstGeom>
          <a:noFill/>
        </p:spPr>
        <p:txBody>
          <a:bodyPr wrap="square" rtlCol="0">
            <a:spAutoFit/>
          </a:bodyPr>
          <a:lstStyle/>
          <a:p>
            <a:r>
              <a:rPr lang="en-GB" sz="1000" b="0" i="1" dirty="0">
                <a:solidFill>
                  <a:srgbClr val="000000"/>
                </a:solidFill>
                <a:latin typeface="Arial"/>
                <a:cs typeface="Times New Roman" panose="02020603050405020304" pitchFamily="18" charset="0"/>
              </a:rPr>
              <a:t>Source: </a:t>
            </a:r>
            <a:r>
              <a:rPr lang="en-GB" sz="1000" b="0" dirty="0">
                <a:solidFill>
                  <a:srgbClr val="000000"/>
                </a:solidFill>
                <a:latin typeface="Arial"/>
                <a:cs typeface="Times New Roman" panose="02020603050405020304" pitchFamily="18" charset="0"/>
              </a:rPr>
              <a:t>European Commission</a:t>
            </a:r>
          </a:p>
        </p:txBody>
      </p:sp>
    </p:spTree>
    <p:extLst>
      <p:ext uri="{BB962C8B-B14F-4D97-AF65-F5344CB8AC3E}">
        <p14:creationId xmlns:p14="http://schemas.microsoft.com/office/powerpoint/2010/main" val="215370421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5399</TotalTime>
  <Words>1575</Words>
  <Application>Microsoft Office PowerPoint</Application>
  <PresentationFormat>Ekran Gösterisi (4:3)</PresentationFormat>
  <Paragraphs>287</Paragraphs>
  <Slides>27</Slides>
  <Notes>1</Notes>
  <HiddenSlides>0</HiddenSlides>
  <MMClips>0</MMClips>
  <ScaleCrop>false</ScaleCrop>
  <HeadingPairs>
    <vt:vector size="4" baseType="variant">
      <vt:variant>
        <vt:lpstr>Tema</vt:lpstr>
      </vt:variant>
      <vt:variant>
        <vt:i4>9</vt:i4>
      </vt:variant>
      <vt:variant>
        <vt:lpstr>Slayt Başlıkları</vt:lpstr>
      </vt:variant>
      <vt:variant>
        <vt:i4>27</vt:i4>
      </vt:variant>
    </vt:vector>
  </HeadingPairs>
  <TitlesOfParts>
    <vt:vector size="36" baseType="lpstr">
      <vt:lpstr>Office Theme</vt:lpstr>
      <vt:lpstr>Office Theme</vt:lpstr>
      <vt:lpstr>Office Theme</vt:lpstr>
      <vt:lpstr>Office Theme</vt:lpstr>
      <vt:lpstr>Office Theme</vt:lpstr>
      <vt:lpstr>Office Theme</vt:lpstr>
      <vt:lpstr>Office Theme</vt:lpstr>
      <vt:lpstr>Office Theme</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the Transport OS and ERAs in IPA II period EuropeAid/139809/IH/SER/TR</dc:title>
  <dc:subject/>
  <dc:creator>Ruggero Tabossi</dc:creator>
  <dc:description/>
  <cp:lastModifiedBy>Erol SANER</cp:lastModifiedBy>
  <cp:revision>189</cp:revision>
  <dcterms:created xsi:type="dcterms:W3CDTF">2020-06-18T10:32:56Z</dcterms:created>
  <dcterms:modified xsi:type="dcterms:W3CDTF">2020-12-07T10:04:04Z</dcterms:modified>
  <dc:language>tr-TR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59</vt:i4>
  </property>
  <property fmtid="{D5CDD505-2E9C-101B-9397-08002B2CF9AE}" pid="8" name="PresentationFormat">
    <vt:lpwstr>Ekran Gösterisi (4:3)</vt:lpwstr>
  </property>
  <property fmtid="{D5CDD505-2E9C-101B-9397-08002B2CF9AE}" pid="9" name="ScaleCrop">
    <vt:bool>false</vt:bool>
  </property>
  <property fmtid="{D5CDD505-2E9C-101B-9397-08002B2CF9AE}" pid="10" name="ShareDoc">
    <vt:bool>false</vt:bool>
  </property>
  <property fmtid="{D5CDD505-2E9C-101B-9397-08002B2CF9AE}" pid="11" name="Slides">
    <vt:i4>90</vt:i4>
  </property>
</Properties>
</file>