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4" r:id="rId1"/>
    <p:sldMasterId id="2147484138" r:id="rId2"/>
    <p:sldMasterId id="2147484150" r:id="rId3"/>
  </p:sldMasterIdLst>
  <p:notesMasterIdLst>
    <p:notesMasterId r:id="rId66"/>
  </p:notesMasterIdLst>
  <p:sldIdLst>
    <p:sldId id="256" r:id="rId4"/>
    <p:sldId id="257" r:id="rId5"/>
    <p:sldId id="266" r:id="rId6"/>
    <p:sldId id="262" r:id="rId7"/>
    <p:sldId id="268" r:id="rId8"/>
    <p:sldId id="345" r:id="rId9"/>
    <p:sldId id="358" r:id="rId10"/>
    <p:sldId id="360" r:id="rId11"/>
    <p:sldId id="361" r:id="rId12"/>
    <p:sldId id="353" r:id="rId13"/>
    <p:sldId id="271" r:id="rId14"/>
    <p:sldId id="277" r:id="rId15"/>
    <p:sldId id="366" r:id="rId16"/>
    <p:sldId id="279" r:id="rId17"/>
    <p:sldId id="356" r:id="rId18"/>
    <p:sldId id="355" r:id="rId19"/>
    <p:sldId id="283" r:id="rId20"/>
    <p:sldId id="341" r:id="rId21"/>
    <p:sldId id="284" r:id="rId22"/>
    <p:sldId id="286" r:id="rId23"/>
    <p:sldId id="287" r:id="rId24"/>
    <p:sldId id="386" r:id="rId25"/>
    <p:sldId id="380" r:id="rId26"/>
    <p:sldId id="303" r:id="rId27"/>
    <p:sldId id="367" r:id="rId28"/>
    <p:sldId id="368" r:id="rId29"/>
    <p:sldId id="369" r:id="rId30"/>
    <p:sldId id="372" r:id="rId31"/>
    <p:sldId id="373" r:id="rId32"/>
    <p:sldId id="311" r:id="rId33"/>
    <p:sldId id="270" r:id="rId34"/>
    <p:sldId id="272" r:id="rId35"/>
    <p:sldId id="340" r:id="rId36"/>
    <p:sldId id="273" r:id="rId37"/>
    <p:sldId id="274" r:id="rId38"/>
    <p:sldId id="314" r:id="rId39"/>
    <p:sldId id="354" r:id="rId40"/>
    <p:sldId id="381" r:id="rId41"/>
    <p:sldId id="346" r:id="rId42"/>
    <p:sldId id="318" r:id="rId43"/>
    <p:sldId id="322" r:id="rId44"/>
    <p:sldId id="382" r:id="rId45"/>
    <p:sldId id="383" r:id="rId46"/>
    <p:sldId id="325" r:id="rId47"/>
    <p:sldId id="342" r:id="rId48"/>
    <p:sldId id="297" r:id="rId49"/>
    <p:sldId id="307" r:id="rId50"/>
    <p:sldId id="309" r:id="rId51"/>
    <p:sldId id="310" r:id="rId52"/>
    <p:sldId id="327" r:id="rId53"/>
    <p:sldId id="328" r:id="rId54"/>
    <p:sldId id="329" r:id="rId55"/>
    <p:sldId id="330" r:id="rId56"/>
    <p:sldId id="331" r:id="rId57"/>
    <p:sldId id="332" r:id="rId58"/>
    <p:sldId id="333" r:id="rId59"/>
    <p:sldId id="334" r:id="rId60"/>
    <p:sldId id="335" r:id="rId61"/>
    <p:sldId id="336" r:id="rId62"/>
    <p:sldId id="275" r:id="rId63"/>
    <p:sldId id="276" r:id="rId64"/>
    <p:sldId id="385" r:id="rId6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76092"/>
    <a:srgbClr val="0461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03" autoAdjust="0"/>
    <p:restoredTop sz="94671" autoAdjust="0"/>
  </p:normalViewPr>
  <p:slideViewPr>
    <p:cSldViewPr>
      <p:cViewPr varScale="1">
        <p:scale>
          <a:sx n="70" d="100"/>
          <a:sy n="70" d="100"/>
        </p:scale>
        <p:origin x="1464" y="72"/>
      </p:cViewPr>
      <p:guideLst>
        <p:guide orient="horz" pos="2160"/>
        <p:guide pos="2880"/>
      </p:guideLst>
    </p:cSldViewPr>
  </p:slideViewPr>
  <p:outlineViewPr>
    <p:cViewPr>
      <p:scale>
        <a:sx n="33" d="100"/>
        <a:sy n="33" d="100"/>
      </p:scale>
      <p:origin x="0" y="11316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notesMaster" Target="notesMasters/notesMaster1.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presProps" Target="presProp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1BB876-A922-43C0-8946-E41E11FD7BFE}" type="datetimeFigureOut">
              <a:rPr lang="en-GB" smtClean="0"/>
              <a:t>01/04/2019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4349E6-8EF8-42DC-813A-1FA0ADFCB7C7}" type="slidenum">
              <a:rPr lang="en-GB" smtClean="0"/>
              <a:t>‹#›</a:t>
            </a:fld>
            <a:endParaRPr lang="en-GB"/>
          </a:p>
        </p:txBody>
      </p:sp>
    </p:spTree>
    <p:extLst>
      <p:ext uri="{BB962C8B-B14F-4D97-AF65-F5344CB8AC3E}">
        <p14:creationId xmlns:p14="http://schemas.microsoft.com/office/powerpoint/2010/main" val="2786173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There are different ways to implement the general budget of the EU or the European Development Fund (EDF) funds, depending on the degree of delegation of a number of budget implementation tasks (such as conclusion of contracts, their operational and financial management, audit, evaluation, etc.).</a:t>
            </a:r>
            <a:r>
              <a:rPr lang="tr-TR" sz="1200" dirty="0" smtClean="0"/>
              <a:t> </a:t>
            </a:r>
          </a:p>
          <a:p>
            <a:endParaRPr lang="tr-TR" dirty="0"/>
          </a:p>
        </p:txBody>
      </p:sp>
      <p:sp>
        <p:nvSpPr>
          <p:cNvPr id="4" name="Slayt Numarası Yer Tutucusu 3"/>
          <p:cNvSpPr>
            <a:spLocks noGrp="1"/>
          </p:cNvSpPr>
          <p:nvPr>
            <p:ph type="sldNum" sz="quarter" idx="10"/>
          </p:nvPr>
        </p:nvSpPr>
        <p:spPr/>
        <p:txBody>
          <a:bodyPr/>
          <a:lstStyle/>
          <a:p>
            <a:fld id="{B14349E6-8EF8-42DC-813A-1FA0ADFCB7C7}" type="slidenum">
              <a:rPr lang="en-GB" smtClean="0"/>
              <a:t>6</a:t>
            </a:fld>
            <a:endParaRPr lang="en-GB"/>
          </a:p>
        </p:txBody>
      </p:sp>
    </p:spTree>
    <p:extLst>
      <p:ext uri="{BB962C8B-B14F-4D97-AF65-F5344CB8AC3E}">
        <p14:creationId xmlns:p14="http://schemas.microsoft.com/office/powerpoint/2010/main" val="3668537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contracts are concluded directly by the European Commission, acting on behalf of the partner country. The European Commission is responsible for the entire cycle leading to contract signature (issuing calls for tenders and calls for proposals, publication, establishing shortlist in restricted procedures, evaluation, award and contract signature, etc.).</a:t>
            </a:r>
          </a:p>
          <a:p>
            <a:endParaRPr lang="tr-TR" dirty="0"/>
          </a:p>
        </p:txBody>
      </p:sp>
      <p:sp>
        <p:nvSpPr>
          <p:cNvPr id="4" name="Slayt Numarası Yer Tutucusu 3"/>
          <p:cNvSpPr>
            <a:spLocks noGrp="1"/>
          </p:cNvSpPr>
          <p:nvPr>
            <p:ph type="sldNum" sz="quarter" idx="10"/>
          </p:nvPr>
        </p:nvSpPr>
        <p:spPr/>
        <p:txBody>
          <a:bodyPr/>
          <a:lstStyle/>
          <a:p>
            <a:fld id="{B14349E6-8EF8-42DC-813A-1FA0ADFCB7C7}" type="slidenum">
              <a:rPr lang="en-GB" smtClean="0"/>
              <a:t>7</a:t>
            </a:fld>
            <a:endParaRPr lang="en-GB"/>
          </a:p>
        </p:txBody>
      </p:sp>
    </p:spTree>
    <p:extLst>
      <p:ext uri="{BB962C8B-B14F-4D97-AF65-F5344CB8AC3E}">
        <p14:creationId xmlns:p14="http://schemas.microsoft.com/office/powerpoint/2010/main" val="4165944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algn="just" fontAlgn="t"/>
            <a:r>
              <a:rPr lang="en-US" dirty="0" smtClean="0">
                <a:latin typeface="Arial" panose="020B0604020202020204" pitchFamily="34" charset="0"/>
                <a:cs typeface="Arial" panose="020B0604020202020204" pitchFamily="34" charset="0"/>
              </a:rPr>
              <a:t>Prior to the launch of the procurement procedure or call for proposals, the contracting authority must submit the documents (prior information notice, contract notice, tender dossier or call for proposals file) to the European Commission for approval. The European Commission verifies that these have been drafted in accordance with the procedures and templates laid down in this practical guide. The contracting authority is then responsible for drawing up shortlists (for restricted procedures), issuing the calls for tenders and calls for proposals, receiving applications, tenders and proposals, chairing evaluation committees and deciding on the results of the procedure. Before signing contracts, the contracting authority submits the results of the evaluations to the European Commission for prior approval.</a:t>
            </a:r>
          </a:p>
          <a:p>
            <a:pPr marL="0" marR="0" lvl="0" indent="0" algn="just" defTabSz="914400" rtl="0" eaLnBrk="1" fontAlgn="t" latinLnBrk="0" hangingPunct="1">
              <a:lnSpc>
                <a:spcPct val="100000"/>
              </a:lnSpc>
              <a:spcBef>
                <a:spcPts val="0"/>
              </a:spcBef>
              <a:spcAft>
                <a:spcPts val="0"/>
              </a:spcAft>
              <a:buClrTx/>
              <a:buSzTx/>
              <a:buFontTx/>
              <a:buNone/>
              <a:tabLst/>
              <a:defRPr/>
            </a:pPr>
            <a:r>
              <a:rPr lang="en-US" dirty="0" smtClean="0">
                <a:latin typeface="Arial" panose="020B0604020202020204" pitchFamily="34" charset="0"/>
                <a:cs typeface="Arial" panose="020B0604020202020204" pitchFamily="34" charset="0"/>
              </a:rPr>
              <a:t>No prior approval is required in certain cases referred to in the practical guide to procedures for programme estimates.</a:t>
            </a:r>
            <a:r>
              <a:rPr lang="tr-TR" dirty="0" smtClean="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The relevant steps leading to contract award need the prior approval of the European Commission</a:t>
            </a:r>
            <a:r>
              <a:rPr lang="tr-TR" sz="1200" dirty="0" smtClean="0">
                <a:latin typeface="Arial" panose="020B0604020202020204" pitchFamily="34" charset="0"/>
                <a:cs typeface="Arial" panose="020B0604020202020204" pitchFamily="34" charset="0"/>
              </a:rPr>
              <a:t>.</a:t>
            </a:r>
            <a:endParaRPr lang="en-US" sz="1200" dirty="0" smtClean="0">
              <a:latin typeface="Arial" panose="020B0604020202020204" pitchFamily="34" charset="0"/>
              <a:cs typeface="Arial" panose="020B0604020202020204" pitchFamily="34" charset="0"/>
            </a:endParaRPr>
          </a:p>
          <a:p>
            <a:pPr algn="just" fontAlgn="t"/>
            <a:endParaRPr lang="en-US" dirty="0" smtClean="0">
              <a:latin typeface="Arial" panose="020B0604020202020204" pitchFamily="34" charset="0"/>
              <a:cs typeface="Arial" panose="020B0604020202020204" pitchFamily="34" charset="0"/>
            </a:endParaRPr>
          </a:p>
          <a:p>
            <a:endParaRPr lang="tr-TR" dirty="0"/>
          </a:p>
        </p:txBody>
      </p:sp>
      <p:sp>
        <p:nvSpPr>
          <p:cNvPr id="4" name="Slayt Numarası Yer Tutucusu 3"/>
          <p:cNvSpPr>
            <a:spLocks noGrp="1"/>
          </p:cNvSpPr>
          <p:nvPr>
            <p:ph type="sldNum" sz="quarter" idx="10"/>
          </p:nvPr>
        </p:nvSpPr>
        <p:spPr/>
        <p:txBody>
          <a:bodyPr/>
          <a:lstStyle/>
          <a:p>
            <a:fld id="{B14349E6-8EF8-42DC-813A-1FA0ADFCB7C7}" type="slidenum">
              <a:rPr lang="en-GB" smtClean="0"/>
              <a:t>8</a:t>
            </a:fld>
            <a:endParaRPr lang="en-GB"/>
          </a:p>
        </p:txBody>
      </p:sp>
    </p:spTree>
    <p:extLst>
      <p:ext uri="{BB962C8B-B14F-4D97-AF65-F5344CB8AC3E}">
        <p14:creationId xmlns:p14="http://schemas.microsoft.com/office/powerpoint/2010/main" val="2474674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anose="020B0604020202020204" pitchFamily="34" charset="0"/>
                <a:cs typeface="Arial" panose="020B0604020202020204" pitchFamily="34" charset="0"/>
              </a:rPr>
              <a:t>Subject to the contracting authority's legislation on access to documents, written records of the entire procurement and grant award procedure must be kept confidential and kept by the contracting authority in accordance with the policy adopted on archiving. If its law conflicts with the confidentiality required, the contracting authority must obtain prior authorisation from the European Commission before disclosing any information.</a:t>
            </a:r>
          </a:p>
          <a:p>
            <a:endParaRPr lang="tr-TR" dirty="0"/>
          </a:p>
        </p:txBody>
      </p:sp>
      <p:sp>
        <p:nvSpPr>
          <p:cNvPr id="4" name="Slayt Numarası Yer Tutucusu 3"/>
          <p:cNvSpPr>
            <a:spLocks noGrp="1"/>
          </p:cNvSpPr>
          <p:nvPr>
            <p:ph type="sldNum" sz="quarter" idx="10"/>
          </p:nvPr>
        </p:nvSpPr>
        <p:spPr/>
        <p:txBody>
          <a:bodyPr/>
          <a:lstStyle/>
          <a:p>
            <a:fld id="{B14349E6-8EF8-42DC-813A-1FA0ADFCB7C7}" type="slidenum">
              <a:rPr lang="en-GB" smtClean="0"/>
              <a:t>13</a:t>
            </a:fld>
            <a:endParaRPr lang="en-GB"/>
          </a:p>
        </p:txBody>
      </p:sp>
    </p:spTree>
    <p:extLst>
      <p:ext uri="{BB962C8B-B14F-4D97-AF65-F5344CB8AC3E}">
        <p14:creationId xmlns:p14="http://schemas.microsoft.com/office/powerpoint/2010/main" val="280548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358775" lvl="1" indent="-358775">
              <a:lnSpc>
                <a:spcPts val="2100"/>
              </a:lnSpc>
              <a:spcBef>
                <a:spcPts val="600"/>
              </a:spcBef>
              <a:buSzPct val="75000"/>
              <a:buFont typeface="Wingdings" panose="05000000000000000000" pitchFamily="2" charset="2"/>
              <a:buChar char="ü"/>
              <a:defRPr/>
            </a:pPr>
            <a:r>
              <a:rPr lang="en-GB" sz="1400" b="1" dirty="0" smtClean="0">
                <a:latin typeface="Arial" pitchFamily="34" charset="0"/>
                <a:cs typeface="Arial" pitchFamily="34" charset="0"/>
              </a:rPr>
              <a:t>Study contracts </a:t>
            </a:r>
            <a:r>
              <a:rPr lang="en-GB" sz="1400" dirty="0" smtClean="0">
                <a:latin typeface="Arial" pitchFamily="34" charset="0"/>
                <a:cs typeface="Arial" pitchFamily="34" charset="0"/>
              </a:rPr>
              <a:t>-  </a:t>
            </a:r>
            <a:r>
              <a:rPr lang="en-US" sz="1400" dirty="0" smtClean="0">
                <a:latin typeface="Arial" panose="020B0604020202020204" pitchFamily="34" charset="0"/>
                <a:cs typeface="Arial" panose="020B0604020202020204" pitchFamily="34" charset="0"/>
              </a:rPr>
              <a:t>includes studies for the identification and preparation of projects, feasibility studies, economic and market studies, technical studies and audits.</a:t>
            </a:r>
            <a:endParaRPr lang="tr-TR" sz="1400" dirty="0" smtClean="0">
              <a:latin typeface="Arial" panose="020B0604020202020204" pitchFamily="34" charset="0"/>
              <a:cs typeface="Arial" panose="020B0604020202020204" pitchFamily="34" charset="0"/>
            </a:endParaRPr>
          </a:p>
          <a:p>
            <a:pPr marL="358775" lvl="1" indent="-358775">
              <a:lnSpc>
                <a:spcPts val="2100"/>
              </a:lnSpc>
              <a:spcBef>
                <a:spcPts val="600"/>
              </a:spcBef>
              <a:buSzPct val="75000"/>
              <a:buFont typeface="Wingdings" panose="05000000000000000000" pitchFamily="2" charset="2"/>
              <a:buChar char="ü"/>
              <a:defRPr/>
            </a:pPr>
            <a:r>
              <a:rPr lang="en-GB" sz="1400" b="1" dirty="0" smtClean="0">
                <a:latin typeface="Arial" pitchFamily="34" charset="0"/>
                <a:cs typeface="Arial" pitchFamily="34" charset="0"/>
              </a:rPr>
              <a:t>Technical assistance contracts </a:t>
            </a:r>
            <a:r>
              <a:rPr lang="en-GB" sz="1400" dirty="0" smtClean="0">
                <a:latin typeface="Arial" pitchFamily="34" charset="0"/>
                <a:cs typeface="Arial" pitchFamily="34" charset="0"/>
              </a:rPr>
              <a:t>– </a:t>
            </a:r>
            <a:r>
              <a:rPr lang="en-US" sz="1400" dirty="0" smtClean="0">
                <a:latin typeface="Arial" panose="020B0604020202020204" pitchFamily="34" charset="0"/>
                <a:cs typeface="Arial" panose="020B0604020202020204" pitchFamily="34" charset="0"/>
              </a:rPr>
              <a:t>is a service contract where the contractor is called on to play an advisory role, to manage or supervise a project, or to provide the expertise specified in the contract</a:t>
            </a:r>
            <a:r>
              <a:rPr lang="tr-TR" sz="1400" dirty="0" smtClean="0">
                <a:latin typeface="Arial" panose="020B0604020202020204" pitchFamily="34" charset="0"/>
                <a:cs typeface="Arial" panose="020B0604020202020204" pitchFamily="34" charset="0"/>
              </a:rPr>
              <a:t> (</a:t>
            </a:r>
            <a:r>
              <a:rPr lang="en-GB" sz="1400" dirty="0" smtClean="0">
                <a:latin typeface="Arial" pitchFamily="34" charset="0"/>
                <a:cs typeface="Arial" pitchFamily="34" charset="0"/>
              </a:rPr>
              <a:t>capacity building, advice on the management of a project </a:t>
            </a:r>
            <a:r>
              <a:rPr lang="tr-TR" sz="1400" dirty="0" smtClean="0">
                <a:latin typeface="Arial" pitchFamily="34" charset="0"/>
                <a:cs typeface="Arial" pitchFamily="34" charset="0"/>
              </a:rPr>
              <a:t>)</a:t>
            </a:r>
          </a:p>
          <a:p>
            <a:endParaRPr lang="tr-TR" dirty="0"/>
          </a:p>
        </p:txBody>
      </p:sp>
      <p:sp>
        <p:nvSpPr>
          <p:cNvPr id="4" name="Slayt Numarası Yer Tutucusu 3"/>
          <p:cNvSpPr>
            <a:spLocks noGrp="1"/>
          </p:cNvSpPr>
          <p:nvPr>
            <p:ph type="sldNum" sz="quarter" idx="10"/>
          </p:nvPr>
        </p:nvSpPr>
        <p:spPr/>
        <p:txBody>
          <a:bodyPr/>
          <a:lstStyle/>
          <a:p>
            <a:fld id="{B14349E6-8EF8-42DC-813A-1FA0ADFCB7C7}" type="slidenum">
              <a:rPr lang="en-GB" smtClean="0"/>
              <a:t>14</a:t>
            </a:fld>
            <a:endParaRPr lang="en-GB"/>
          </a:p>
        </p:txBody>
      </p:sp>
    </p:spTree>
    <p:extLst>
      <p:ext uri="{BB962C8B-B14F-4D97-AF65-F5344CB8AC3E}">
        <p14:creationId xmlns:p14="http://schemas.microsoft.com/office/powerpoint/2010/main" val="3389733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rgbClr val="002060"/>
                </a:solidFill>
                <a:latin typeface="Arial" panose="020B0604020202020204" pitchFamily="34" charset="0"/>
                <a:cs typeface="Arial" panose="020B0604020202020204" pitchFamily="34" charset="0"/>
              </a:rPr>
              <a:t>Examples of global price activities:</a:t>
            </a:r>
            <a:r>
              <a:rPr lang="tr-TR" dirty="0" smtClean="0">
                <a:solidFill>
                  <a:srgbClr val="002060"/>
                </a:solidFill>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Studies, evaluations, audits, organization of events such as conferences, training sessions. Studies include a variety of tasks like identification and preparation of projects, feasibility studies, economic and market studies, technical studies, drafting a legal document, evaluations and audits.</a:t>
            </a:r>
            <a:endParaRPr lang="tr-TR" dirty="0" smtClean="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anose="020B0604020202020204" pitchFamily="34" charset="0"/>
                <a:cs typeface="Arial" panose="020B0604020202020204" pitchFamily="34" charset="0"/>
              </a:rPr>
              <a:t>An example could be a fee-based contract for training, where the trainings would be paid on a fee-based basis, and where the development of the training material would be paid on a lump sum basis.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latin typeface="Arial" panose="020B0604020202020204" pitchFamily="34" charset="0"/>
              <a:cs typeface="Arial" panose="020B0604020202020204" pitchFamily="34" charset="0"/>
            </a:endParaRPr>
          </a:p>
          <a:p>
            <a:endParaRPr lang="tr-TR" dirty="0"/>
          </a:p>
        </p:txBody>
      </p:sp>
      <p:sp>
        <p:nvSpPr>
          <p:cNvPr id="4" name="Slayt Numarası Yer Tutucusu 3"/>
          <p:cNvSpPr>
            <a:spLocks noGrp="1"/>
          </p:cNvSpPr>
          <p:nvPr>
            <p:ph type="sldNum" sz="quarter" idx="10"/>
          </p:nvPr>
        </p:nvSpPr>
        <p:spPr/>
        <p:txBody>
          <a:bodyPr/>
          <a:lstStyle/>
          <a:p>
            <a:fld id="{B14349E6-8EF8-42DC-813A-1FA0ADFCB7C7}" type="slidenum">
              <a:rPr lang="en-GB" smtClean="0"/>
              <a:t>15</a:t>
            </a:fld>
            <a:endParaRPr lang="en-GB"/>
          </a:p>
        </p:txBody>
      </p:sp>
    </p:spTree>
    <p:extLst>
      <p:ext uri="{BB962C8B-B14F-4D97-AF65-F5344CB8AC3E}">
        <p14:creationId xmlns:p14="http://schemas.microsoft.com/office/powerpoint/2010/main" val="5699669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358775" lvl="1" indent="-358775" algn="just">
              <a:lnSpc>
                <a:spcPts val="2500"/>
              </a:lnSpc>
              <a:spcBef>
                <a:spcPts val="1800"/>
              </a:spcBef>
              <a:buSzPct val="75000"/>
              <a:buFont typeface="Wingdings" panose="05000000000000000000" pitchFamily="2" charset="2"/>
              <a:buChar char="ü"/>
              <a:defRPr/>
            </a:pPr>
            <a:r>
              <a:rPr lang="en-GB" sz="2000" dirty="0" smtClean="0">
                <a:solidFill>
                  <a:srgbClr val="FF0000"/>
                </a:solidFill>
                <a:latin typeface="Arial" charset="0"/>
                <a:cs typeface="Arial" charset="0"/>
              </a:rPr>
              <a:t>International eligible contractors must be given the same opportunities as local firms</a:t>
            </a:r>
            <a:r>
              <a:rPr lang="tr-TR" sz="2000" dirty="0" smtClean="0">
                <a:solidFill>
                  <a:srgbClr val="FF0000"/>
                </a:solidFill>
                <a:latin typeface="Arial" charset="0"/>
                <a:cs typeface="Arial" charset="0"/>
              </a:rPr>
              <a:t>,</a:t>
            </a:r>
            <a:r>
              <a:rPr lang="en-GB" sz="2000" dirty="0" smtClean="0">
                <a:solidFill>
                  <a:srgbClr val="FF0000"/>
                </a:solidFill>
                <a:latin typeface="Arial" charset="0"/>
                <a:cs typeface="Arial" charset="0"/>
              </a:rPr>
              <a:t> there must be no restrictive conditions e.g. obliging firms to be registered in the beneficiary country or to have won contracts there in the past</a:t>
            </a:r>
            <a:r>
              <a:rPr lang="tr-TR" sz="2000" dirty="0" smtClean="0">
                <a:solidFill>
                  <a:srgbClr val="FF0000"/>
                </a:solidFill>
                <a:latin typeface="Arial" charset="0"/>
                <a:cs typeface="Arial" charset="0"/>
              </a:rPr>
              <a:t>.</a:t>
            </a:r>
            <a:endParaRPr lang="en-GB" sz="2000" dirty="0" smtClean="0">
              <a:solidFill>
                <a:srgbClr val="FF0000"/>
              </a:solidFill>
              <a:latin typeface="Arial" charset="0"/>
              <a:cs typeface="Arial" charset="0"/>
            </a:endParaRPr>
          </a:p>
          <a:p>
            <a:pPr marL="358775" lvl="1" indent="-358775" algn="just">
              <a:lnSpc>
                <a:spcPts val="2500"/>
              </a:lnSpc>
              <a:spcBef>
                <a:spcPts val="1800"/>
              </a:spcBef>
              <a:buSzPct val="75000"/>
              <a:buFont typeface="Wingdings" panose="05000000000000000000" pitchFamily="2" charset="2"/>
              <a:buChar char="ü"/>
              <a:defRPr/>
            </a:pPr>
            <a:r>
              <a:rPr lang="en-GB" sz="2000" dirty="0" smtClean="0">
                <a:solidFill>
                  <a:srgbClr val="000000"/>
                </a:solidFill>
                <a:latin typeface="Arial" charset="0"/>
                <a:cs typeface="Arial" charset="0"/>
              </a:rPr>
              <a:t>other procedures are substantially the </a:t>
            </a:r>
            <a:endParaRPr lang="tr-TR" dirty="0"/>
          </a:p>
        </p:txBody>
      </p:sp>
      <p:sp>
        <p:nvSpPr>
          <p:cNvPr id="4" name="Slayt Numarası Yer Tutucusu 3"/>
          <p:cNvSpPr>
            <a:spLocks noGrp="1"/>
          </p:cNvSpPr>
          <p:nvPr>
            <p:ph type="sldNum" sz="quarter" idx="10"/>
          </p:nvPr>
        </p:nvSpPr>
        <p:spPr/>
        <p:txBody>
          <a:bodyPr/>
          <a:lstStyle/>
          <a:p>
            <a:fld id="{B14349E6-8EF8-42DC-813A-1FA0ADFCB7C7}" type="slidenum">
              <a:rPr lang="en-GB" smtClean="0"/>
              <a:t>20</a:t>
            </a:fld>
            <a:endParaRPr lang="en-GB"/>
          </a:p>
        </p:txBody>
      </p:sp>
    </p:spTree>
    <p:extLst>
      <p:ext uri="{BB962C8B-B14F-4D97-AF65-F5344CB8AC3E}">
        <p14:creationId xmlns:p14="http://schemas.microsoft.com/office/powerpoint/2010/main" val="10808927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smtClean="0">
                <a:latin typeface="Arial" panose="020B0604020202020204" pitchFamily="34" charset="0"/>
                <a:cs typeface="Arial" panose="020B0604020202020204" pitchFamily="34" charset="0"/>
              </a:rPr>
              <a:t>Based on the complexity, amount and the nature of the tender, the Beneficiary may choose to invite </a:t>
            </a:r>
            <a:r>
              <a:rPr lang="en-US" b="1" dirty="0" smtClean="0">
                <a:latin typeface="Arial" panose="020B0604020202020204" pitchFamily="34" charset="0"/>
                <a:cs typeface="Arial" panose="020B0604020202020204" pitchFamily="34" charset="0"/>
              </a:rPr>
              <a:t>ONLY ONE TENDERER</a:t>
            </a:r>
            <a:r>
              <a:rPr lang="en-US" dirty="0" smtClean="0">
                <a:latin typeface="Arial" panose="020B0604020202020204" pitchFamily="34" charset="0"/>
                <a:cs typeface="Arial" panose="020B0604020202020204" pitchFamily="34" charset="0"/>
              </a:rPr>
              <a:t> under a Single Tender Procedure. </a:t>
            </a:r>
            <a:endParaRPr lang="tr-TR" dirty="0"/>
          </a:p>
        </p:txBody>
      </p:sp>
      <p:sp>
        <p:nvSpPr>
          <p:cNvPr id="4" name="Slayt Numarası Yer Tutucusu 3"/>
          <p:cNvSpPr>
            <a:spLocks noGrp="1"/>
          </p:cNvSpPr>
          <p:nvPr>
            <p:ph type="sldNum" sz="quarter" idx="10"/>
          </p:nvPr>
        </p:nvSpPr>
        <p:spPr/>
        <p:txBody>
          <a:bodyPr/>
          <a:lstStyle/>
          <a:p>
            <a:fld id="{B14349E6-8EF8-42DC-813A-1FA0ADFCB7C7}" type="slidenum">
              <a:rPr lang="en-GB" smtClean="0"/>
              <a:t>22</a:t>
            </a:fld>
            <a:endParaRPr lang="en-GB"/>
          </a:p>
        </p:txBody>
      </p:sp>
    </p:spTree>
    <p:extLst>
      <p:ext uri="{BB962C8B-B14F-4D97-AF65-F5344CB8AC3E}">
        <p14:creationId xmlns:p14="http://schemas.microsoft.com/office/powerpoint/2010/main" val="2706519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00B934A-65AF-489D-A828-D328CD2106D6}" type="datetime1">
              <a:rPr lang="en-GB" smtClean="0"/>
              <a:t>01/04/2019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F257C21-C958-4A44-B022-4EBBEED4BF11}" type="slidenum">
              <a:rPr lang="en-GB" smtClean="0"/>
              <a:pPr/>
              <a:t>‹#›</a:t>
            </a:fld>
            <a:endParaRPr lang="en-GB" dirty="0"/>
          </a:p>
        </p:txBody>
      </p:sp>
    </p:spTree>
    <p:extLst>
      <p:ext uri="{BB962C8B-B14F-4D97-AF65-F5344CB8AC3E}">
        <p14:creationId xmlns:p14="http://schemas.microsoft.com/office/powerpoint/2010/main" val="4261028317"/>
      </p:ext>
    </p:extLst>
  </p:cSld>
  <p:clrMapOvr>
    <a:masterClrMapping/>
  </p:clrMapOvr>
  <p:timing>
    <p:tnLst>
      <p:par>
        <p:cT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0B934A-65AF-489D-A828-D328CD2106D6}" type="datetime1">
              <a:rPr lang="en-GB" smtClean="0"/>
              <a:t>01/04/2019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F257C21-C958-4A44-B022-4EBBEED4BF11}" type="slidenum">
              <a:rPr lang="en-GB" smtClean="0"/>
              <a:pPr/>
              <a:t>‹#›</a:t>
            </a:fld>
            <a:endParaRPr lang="en-GB" dirty="0"/>
          </a:p>
        </p:txBody>
      </p:sp>
    </p:spTree>
    <p:extLst>
      <p:ext uri="{BB962C8B-B14F-4D97-AF65-F5344CB8AC3E}">
        <p14:creationId xmlns:p14="http://schemas.microsoft.com/office/powerpoint/2010/main" val="477910869"/>
      </p:ext>
    </p:extLst>
  </p:cSld>
  <p:clrMapOvr>
    <a:masterClrMapping/>
  </p:clrMapOvr>
  <p:timing>
    <p:tnLst>
      <p:par>
        <p:cTn id="1" dur="indefinite" restart="never" nodeType="tmRoot"/>
      </p:par>
    </p:tnLst>
  </p:timing>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00B934A-65AF-489D-A828-D328CD2106D6}" type="datetime1">
              <a:rPr lang="en-GB" smtClean="0"/>
              <a:t>01/04/2019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F257C21-C958-4A44-B022-4EBBEED4BF11}" type="slidenum">
              <a:rPr lang="en-GB" smtClean="0"/>
              <a:pPr/>
              <a:t>‹#›</a:t>
            </a:fld>
            <a:endParaRPr lang="en-GB" dirty="0"/>
          </a:p>
        </p:txBody>
      </p:sp>
    </p:spTree>
    <p:extLst>
      <p:ext uri="{BB962C8B-B14F-4D97-AF65-F5344CB8AC3E}">
        <p14:creationId xmlns:p14="http://schemas.microsoft.com/office/powerpoint/2010/main" val="1972782652"/>
      </p:ext>
    </p:extLst>
  </p:cSld>
  <p:clrMapOvr>
    <a:masterClrMapping/>
  </p:clrMapOvr>
  <p:timing>
    <p:tnLst>
      <p:par>
        <p:cTn id="1" dur="indefinite" restart="never" nodeType="tmRoot"/>
      </p:par>
    </p:tnLst>
  </p:timing>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690626" y="1346947"/>
            <a:ext cx="7667244"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0626" y="4282763"/>
            <a:ext cx="7667244"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90626" y="1484779"/>
            <a:ext cx="7667244"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475220" cy="3035808"/>
          </a:xfrm>
        </p:spPr>
        <p:txBody>
          <a:bodyPr anchor="ctr">
            <a:noAutofit/>
          </a:bodyPr>
          <a:lstStyle>
            <a:lvl1pPr algn="l">
              <a:lnSpc>
                <a:spcPct val="85000"/>
              </a:lnSpc>
              <a:defRPr sz="6600" b="1" cap="none"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00B934A-65AF-489D-A828-D328CD2106D6}" type="datetime1">
              <a:rPr lang="en-GB" smtClean="0"/>
              <a:t>01/04/2019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FF257C21-C958-4A44-B022-4EBBEED4BF11}" type="slidenum">
              <a:rPr lang="en-GB" smtClean="0"/>
              <a:pPr/>
              <a:t>‹#›</a:t>
            </a:fld>
            <a:endParaRPr lang="en-GB" dirty="0"/>
          </a:p>
        </p:txBody>
      </p:sp>
    </p:spTree>
    <p:extLst>
      <p:ext uri="{BB962C8B-B14F-4D97-AF65-F5344CB8AC3E}">
        <p14:creationId xmlns:p14="http://schemas.microsoft.com/office/powerpoint/2010/main" val="394428503"/>
      </p:ext>
    </p:extLst>
  </p:cSld>
  <p:clrMapOvr>
    <a:masterClrMapping/>
  </p:clrMapOvr>
  <p:timing>
    <p:tnLst>
      <p:par>
        <p:cTn id="1" dur="indefinite" restart="never" nodeType="tmRoot"/>
      </p:par>
    </p:tnLst>
  </p:timing>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0B934A-65AF-489D-A828-D328CD2106D6}" type="datetime1">
              <a:rPr lang="en-GB" smtClean="0"/>
              <a:t>01/04/2019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F257C21-C958-4A44-B022-4EBBEED4BF11}" type="slidenum">
              <a:rPr lang="en-GB" smtClean="0"/>
              <a:pPr/>
              <a:t>‹#›</a:t>
            </a:fld>
            <a:endParaRPr lang="en-GB" dirty="0"/>
          </a:p>
        </p:txBody>
      </p:sp>
    </p:spTree>
    <p:extLst>
      <p:ext uri="{BB962C8B-B14F-4D97-AF65-F5344CB8AC3E}">
        <p14:creationId xmlns:p14="http://schemas.microsoft.com/office/powerpoint/2010/main" val="422857371"/>
      </p:ext>
    </p:extLst>
  </p:cSld>
  <p:clrMapOvr>
    <a:masterClrMapping/>
  </p:clrMapOvr>
  <p:timing>
    <p:tnLst>
      <p:par>
        <p:cTn id="1" dur="indefinite" restart="never" nodeType="tmRoot"/>
      </p:par>
    </p:tnLst>
  </p:timing>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5000"/>
              </a:lnSpc>
              <a:defRPr sz="6600" b="1"/>
            </a:lvl1pPr>
          </a:lstStyle>
          <a:p>
            <a:r>
              <a:rPr lang="tr-TR" smtClean="0"/>
              <a:t>Asıl başlık stili için tıklatın</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D00B934A-65AF-489D-A828-D328CD2106D6}" type="datetime1">
              <a:rPr lang="en-GB" smtClean="0"/>
              <a:t>01/04/2019</a:t>
            </a:fld>
            <a:endParaRPr lang="en-GB" dirty="0"/>
          </a:p>
        </p:txBody>
      </p:sp>
      <p:sp>
        <p:nvSpPr>
          <p:cNvPr id="5" name="Footer Placeholder 4"/>
          <p:cNvSpPr>
            <a:spLocks noGrp="1"/>
          </p:cNvSpPr>
          <p:nvPr>
            <p:ph type="ftr" sz="quarter" idx="11"/>
          </p:nvPr>
        </p:nvSpPr>
        <p:spPr>
          <a:xfrm>
            <a:off x="1623376" y="6282268"/>
            <a:ext cx="4745736" cy="365125"/>
          </a:xfrm>
        </p:spPr>
        <p:txBody>
          <a:bodyPr/>
          <a:lstStyle>
            <a:lvl1pPr>
              <a:defRPr>
                <a:solidFill>
                  <a:schemeClr val="accent1">
                    <a:lumMod val="50000"/>
                  </a:schemeClr>
                </a:solidFill>
              </a:defRPr>
            </a:lvl1pPr>
          </a:lstStyle>
          <a:p>
            <a:endParaRPr lang="en-GB" dirty="0"/>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FF257C21-C958-4A44-B022-4EBBEED4BF11}" type="slidenum">
              <a:rPr lang="en-GB" smtClean="0"/>
              <a:pPr/>
              <a:t>‹#›</a:t>
            </a:fld>
            <a:endParaRPr lang="en-GB" dirty="0"/>
          </a:p>
        </p:txBody>
      </p:sp>
    </p:spTree>
    <p:extLst>
      <p:ext uri="{BB962C8B-B14F-4D97-AF65-F5344CB8AC3E}">
        <p14:creationId xmlns:p14="http://schemas.microsoft.com/office/powerpoint/2010/main" val="4222754137"/>
      </p:ext>
    </p:extLst>
  </p:cSld>
  <p:clrMapOvr>
    <a:masterClrMapping/>
  </p:clrMapOvr>
  <p:timing>
    <p:tnLst>
      <p:par>
        <p:cTn id="1" dur="indefinite" restart="never" nodeType="tmRoot"/>
      </p:par>
    </p:tnLst>
  </p:timing>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0B934A-65AF-489D-A828-D328CD2106D6}" type="datetime1">
              <a:rPr lang="en-GB" smtClean="0"/>
              <a:t>01/04/2019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F257C21-C958-4A44-B022-4EBBEED4BF11}" type="slidenum">
              <a:rPr lang="en-GB" smtClean="0"/>
              <a:pPr/>
              <a:t>‹#›</a:t>
            </a:fld>
            <a:endParaRPr lang="en-GB" dirty="0"/>
          </a:p>
        </p:txBody>
      </p:sp>
    </p:spTree>
    <p:extLst>
      <p:ext uri="{BB962C8B-B14F-4D97-AF65-F5344CB8AC3E}">
        <p14:creationId xmlns:p14="http://schemas.microsoft.com/office/powerpoint/2010/main" val="2612352384"/>
      </p:ext>
    </p:extLst>
  </p:cSld>
  <p:clrMapOvr>
    <a:masterClrMapping/>
  </p:clrMapOvr>
  <p:timing>
    <p:tnLst>
      <p:par>
        <p:cTn id="1" dur="indefinite" restart="never" nodeType="tmRoot"/>
      </p:par>
    </p:tnLst>
  </p:timing>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0B934A-65AF-489D-A828-D328CD2106D6}" type="datetime1">
              <a:rPr lang="en-GB" smtClean="0"/>
              <a:t>01/04/2019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F257C21-C958-4A44-B022-4EBBEED4BF11}" type="slidenum">
              <a:rPr lang="en-GB" smtClean="0"/>
              <a:pPr/>
              <a:t>‹#›</a:t>
            </a:fld>
            <a:endParaRPr lang="en-GB" dirty="0"/>
          </a:p>
        </p:txBody>
      </p:sp>
    </p:spTree>
    <p:extLst>
      <p:ext uri="{BB962C8B-B14F-4D97-AF65-F5344CB8AC3E}">
        <p14:creationId xmlns:p14="http://schemas.microsoft.com/office/powerpoint/2010/main" val="3166081799"/>
      </p:ext>
    </p:extLst>
  </p:cSld>
  <p:clrMapOvr>
    <a:masterClrMapping/>
  </p:clrMapOvr>
  <p:timing>
    <p:tnLst>
      <p:par>
        <p:cTn id="1" dur="indefinite" restart="never" nodeType="tmRoot"/>
      </p:par>
    </p:tnLst>
  </p:timing>
  <p:hf sldNum="0"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D00B934A-65AF-489D-A828-D328CD2106D6}" type="datetime1">
              <a:rPr lang="en-GB" smtClean="0"/>
              <a:t>01/04/2019</a:t>
            </a:fld>
            <a:endParaRPr lang="en-GB" dirty="0"/>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en-GB" dirty="0"/>
          </a:p>
        </p:txBody>
      </p:sp>
      <p:sp>
        <p:nvSpPr>
          <p:cNvPr id="5" name="Slide Number Placeholder 4"/>
          <p:cNvSpPr>
            <a:spLocks noGrp="1"/>
          </p:cNvSpPr>
          <p:nvPr>
            <p:ph type="sldNum" sz="quarter" idx="12"/>
          </p:nvPr>
        </p:nvSpPr>
        <p:spPr/>
        <p:txBody>
          <a:bodyPr/>
          <a:lstStyle/>
          <a:p>
            <a:fld id="{FF257C21-C958-4A44-B022-4EBBEED4BF11}" type="slidenum">
              <a:rPr lang="en-GB" smtClean="0"/>
              <a:pPr/>
              <a:t>‹#›</a:t>
            </a:fld>
            <a:endParaRPr lang="en-GB" dirty="0"/>
          </a:p>
        </p:txBody>
      </p:sp>
    </p:spTree>
    <p:extLst>
      <p:ext uri="{BB962C8B-B14F-4D97-AF65-F5344CB8AC3E}">
        <p14:creationId xmlns:p14="http://schemas.microsoft.com/office/powerpoint/2010/main" val="4218762226"/>
      </p:ext>
    </p:extLst>
  </p:cSld>
  <p:clrMapOvr>
    <a:masterClrMapping/>
  </p:clrMapOvr>
  <p:timing>
    <p:tnLst>
      <p:par>
        <p:cTn id="1" dur="indefinite" restart="never" nodeType="tmRoot"/>
      </p:par>
    </p:tnLst>
  </p:timing>
  <p:hf sldNum="0"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0B934A-65AF-489D-A828-D328CD2106D6}" type="datetime1">
              <a:rPr lang="en-GB" smtClean="0"/>
              <a:t>01/04/2019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F257C21-C958-4A44-B022-4EBBEED4BF11}" type="slidenum">
              <a:rPr lang="en-GB" smtClean="0"/>
              <a:pPr/>
              <a:t>‹#›</a:t>
            </a:fld>
            <a:endParaRPr lang="en-GB" dirty="0"/>
          </a:p>
        </p:txBody>
      </p:sp>
    </p:spTree>
    <p:extLst>
      <p:ext uri="{BB962C8B-B14F-4D97-AF65-F5344CB8AC3E}">
        <p14:creationId xmlns:p14="http://schemas.microsoft.com/office/powerpoint/2010/main" val="1869055660"/>
      </p:ext>
    </p:extLst>
  </p:cSld>
  <p:clrMapOvr>
    <a:masterClrMapping/>
  </p:clrMapOvr>
  <p:timing>
    <p:tnLst>
      <p:par>
        <p:cTn id="1" dur="indefinite" restart="never" nodeType="tmRoot"/>
      </p:par>
    </p:tnLst>
  </p:timing>
  <p:hf sldNum="0" hd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tr-TR" smtClean="0"/>
              <a:t>Asıl başlık stili için tıklatın</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D00B934A-65AF-489D-A828-D328CD2106D6}" type="datetime1">
              <a:rPr lang="en-GB" smtClean="0"/>
              <a:t>01/04/2019</a:t>
            </a:fld>
            <a:endParaRPr lang="en-GB" dirty="0"/>
          </a:p>
        </p:txBody>
      </p:sp>
      <p:sp>
        <p:nvSpPr>
          <p:cNvPr id="10" name="Footer Placeholder 9"/>
          <p:cNvSpPr>
            <a:spLocks noGrp="1"/>
          </p:cNvSpPr>
          <p:nvPr>
            <p:ph type="ftr" sz="quarter" idx="11"/>
          </p:nvPr>
        </p:nvSpPr>
        <p:spPr/>
        <p:txBody>
          <a:bodyPr/>
          <a:lstStyle/>
          <a:p>
            <a:endParaRPr lang="en-GB" dirty="0"/>
          </a:p>
        </p:txBody>
      </p:sp>
      <p:sp>
        <p:nvSpPr>
          <p:cNvPr id="11" name="Slide Number Placeholder 10"/>
          <p:cNvSpPr>
            <a:spLocks noGrp="1"/>
          </p:cNvSpPr>
          <p:nvPr>
            <p:ph type="sldNum" sz="quarter" idx="12"/>
          </p:nvPr>
        </p:nvSpPr>
        <p:spPr/>
        <p:txBody>
          <a:bodyPr/>
          <a:lstStyle/>
          <a:p>
            <a:fld id="{FF257C21-C958-4A44-B022-4EBBEED4BF11}" type="slidenum">
              <a:rPr lang="en-GB" smtClean="0"/>
              <a:pPr/>
              <a:t>‹#›</a:t>
            </a:fld>
            <a:endParaRPr lang="en-GB" dirty="0"/>
          </a:p>
        </p:txBody>
      </p:sp>
    </p:spTree>
    <p:extLst>
      <p:ext uri="{BB962C8B-B14F-4D97-AF65-F5344CB8AC3E}">
        <p14:creationId xmlns:p14="http://schemas.microsoft.com/office/powerpoint/2010/main" val="794562810"/>
      </p:ext>
    </p:extLst>
  </p:cSld>
  <p:clrMapOvr>
    <a:masterClrMapping/>
  </p:clrMapOvr>
  <p:timing>
    <p:tnLst>
      <p:par>
        <p:cTn id="1" dur="indefinite" restart="never" nodeType="tmRoot"/>
      </p:par>
    </p:tnLst>
  </p:timing>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0B934A-65AF-489D-A828-D328CD2106D6}" type="datetime1">
              <a:rPr lang="en-GB" smtClean="0"/>
              <a:t>01/04/2019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F257C21-C958-4A44-B022-4EBBEED4BF11}" type="slidenum">
              <a:rPr lang="en-GB" smtClean="0"/>
              <a:pPr/>
              <a:t>‹#›</a:t>
            </a:fld>
            <a:endParaRPr lang="en-GB" dirty="0"/>
          </a:p>
        </p:txBody>
      </p:sp>
    </p:spTree>
    <p:extLst>
      <p:ext uri="{BB962C8B-B14F-4D97-AF65-F5344CB8AC3E}">
        <p14:creationId xmlns:p14="http://schemas.microsoft.com/office/powerpoint/2010/main" val="400315496"/>
      </p:ext>
    </p:extLst>
  </p:cSld>
  <p:clrMapOvr>
    <a:masterClrMapping/>
  </p:clrMapOvr>
  <p:timing>
    <p:tnLst>
      <p:par>
        <p:cTn id="1" dur="indefinite" restart="never" nodeType="tmRoot"/>
      </p:par>
    </p:tnLst>
  </p:timing>
  <p:hf sldNum="0" hdr="0" dt="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D00B934A-65AF-489D-A828-D328CD2106D6}" type="datetime1">
              <a:rPr lang="en-GB" smtClean="0"/>
              <a:t>01/04/2019</a:t>
            </a:fld>
            <a:endParaRPr lang="en-GB" dirty="0"/>
          </a:p>
        </p:txBody>
      </p:sp>
      <p:sp>
        <p:nvSpPr>
          <p:cNvPr id="10" name="Slide Number Placeholder 9"/>
          <p:cNvSpPr>
            <a:spLocks noGrp="1"/>
          </p:cNvSpPr>
          <p:nvPr>
            <p:ph type="sldNum" sz="quarter" idx="12"/>
          </p:nvPr>
        </p:nvSpPr>
        <p:spPr/>
        <p:txBody>
          <a:bodyPr/>
          <a:lstStyle/>
          <a:p>
            <a:fld id="{FF257C21-C958-4A44-B022-4EBBEED4BF11}" type="slidenum">
              <a:rPr lang="en-GB" smtClean="0"/>
              <a:pPr/>
              <a:t>‹#›</a:t>
            </a:fld>
            <a:endParaRPr lang="en-GB" dirty="0"/>
          </a:p>
        </p:txBody>
      </p:sp>
    </p:spTree>
    <p:extLst>
      <p:ext uri="{BB962C8B-B14F-4D97-AF65-F5344CB8AC3E}">
        <p14:creationId xmlns:p14="http://schemas.microsoft.com/office/powerpoint/2010/main" val="1843512016"/>
      </p:ext>
    </p:extLst>
  </p:cSld>
  <p:clrMapOvr>
    <a:masterClrMapping/>
  </p:clrMapOvr>
  <p:timing>
    <p:tnLst>
      <p:par>
        <p:cTn id="1" dur="indefinite" restart="never" nodeType="tmRoot"/>
      </p:par>
    </p:tnLst>
  </p:timing>
  <p:hf sldNum="0" hd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0B934A-65AF-489D-A828-D328CD2106D6}" type="datetime1">
              <a:rPr lang="en-GB" smtClean="0"/>
              <a:t>01/04/2019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F257C21-C958-4A44-B022-4EBBEED4BF11}" type="slidenum">
              <a:rPr lang="en-GB" smtClean="0"/>
              <a:pPr/>
              <a:t>‹#›</a:t>
            </a:fld>
            <a:endParaRPr lang="en-GB" dirty="0"/>
          </a:p>
        </p:txBody>
      </p:sp>
    </p:spTree>
    <p:extLst>
      <p:ext uri="{BB962C8B-B14F-4D97-AF65-F5344CB8AC3E}">
        <p14:creationId xmlns:p14="http://schemas.microsoft.com/office/powerpoint/2010/main" val="3137624792"/>
      </p:ext>
    </p:extLst>
  </p:cSld>
  <p:clrMapOvr>
    <a:masterClrMapping/>
  </p:clrMapOvr>
  <p:timing>
    <p:tnLst>
      <p:par>
        <p:cTn id="1" dur="indefinite" restart="never" nodeType="tmRoot"/>
      </p:par>
    </p:tnLst>
  </p:timing>
  <p:hf sldNum="0" hd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0B934A-65AF-489D-A828-D328CD2106D6}" type="datetime1">
              <a:rPr lang="en-GB" smtClean="0"/>
              <a:t>01/04/2019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F257C21-C958-4A44-B022-4EBBEED4BF11}" type="slidenum">
              <a:rPr lang="en-GB" smtClean="0"/>
              <a:pPr/>
              <a:t>‹#›</a:t>
            </a:fld>
            <a:endParaRPr lang="en-GB" dirty="0"/>
          </a:p>
        </p:txBody>
      </p:sp>
    </p:spTree>
    <p:extLst>
      <p:ext uri="{BB962C8B-B14F-4D97-AF65-F5344CB8AC3E}">
        <p14:creationId xmlns:p14="http://schemas.microsoft.com/office/powerpoint/2010/main" val="1168760525"/>
      </p:ext>
    </p:extLst>
  </p:cSld>
  <p:clrMapOvr>
    <a:masterClrMapping/>
  </p:clrMapOvr>
  <p:timing>
    <p:tnLst>
      <p:par>
        <p:cTn id="1" dur="indefinite" restart="never" nodeType="tmRoot"/>
      </p:par>
    </p:tnLst>
  </p:timing>
  <p:hf sldNum="0" hd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6846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0B934A-65AF-489D-A828-D328CD2106D6}" type="datetime1">
              <a:rPr lang="en-GB" smtClean="0"/>
              <a:t>01/04/2019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F257C21-C958-4A44-B022-4EBBEED4BF11}" type="slidenum">
              <a:rPr lang="en-GB" smtClean="0"/>
              <a:pPr/>
              <a:t>‹#›</a:t>
            </a:fld>
            <a:endParaRPr lang="en-GB" dirty="0"/>
          </a:p>
        </p:txBody>
      </p:sp>
    </p:spTree>
    <p:extLst>
      <p:ext uri="{BB962C8B-B14F-4D97-AF65-F5344CB8AC3E}">
        <p14:creationId xmlns:p14="http://schemas.microsoft.com/office/powerpoint/2010/main" val="2230600987"/>
      </p:ext>
    </p:extLst>
  </p:cSld>
  <p:clrMapOvr>
    <a:masterClrMapping/>
  </p:clrMapOvr>
  <p:timing>
    <p:tnLst>
      <p:par>
        <p:cTn id="1" dur="indefinite" restart="never" nodeType="tmRoot"/>
      </p:par>
    </p:tnLst>
  </p:timing>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0B934A-65AF-489D-A828-D328CD2106D6}" type="datetime1">
              <a:rPr lang="en-GB" smtClean="0"/>
              <a:t>01/04/2019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F257C21-C958-4A44-B022-4EBBEED4BF11}" type="slidenum">
              <a:rPr lang="en-GB" smtClean="0"/>
              <a:pPr/>
              <a:t>‹#›</a:t>
            </a:fld>
            <a:endParaRPr lang="en-GB" dirty="0"/>
          </a:p>
        </p:txBody>
      </p:sp>
    </p:spTree>
    <p:extLst>
      <p:ext uri="{BB962C8B-B14F-4D97-AF65-F5344CB8AC3E}">
        <p14:creationId xmlns:p14="http://schemas.microsoft.com/office/powerpoint/2010/main" val="3465984396"/>
      </p:ext>
    </p:extLst>
  </p:cSld>
  <p:clrMapOvr>
    <a:masterClrMapping/>
  </p:clrMapOvr>
  <p:timing>
    <p:tnLst>
      <p:par>
        <p:cTn id="1" dur="indefinite" restart="never" nodeType="tmRoot"/>
      </p:par>
    </p:tnLst>
  </p:timing>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4" name="Content Placeholder 3"/>
          <p:cNvSpPr>
            <a:spLocks noGrp="1"/>
          </p:cNvSpPr>
          <p:nvPr>
            <p:ph sz="half" idx="2"/>
          </p:nvPr>
        </p:nvSpPr>
        <p:spPr>
          <a:xfrm>
            <a:off x="633845" y="2507551"/>
            <a:ext cx="3867150" cy="36805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29150" y="2507551"/>
            <a:ext cx="3886201" cy="36805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D00B934A-65AF-489D-A828-D328CD2106D6}" type="datetime1">
              <a:rPr lang="en-GB" smtClean="0"/>
              <a:t>01/04/2019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F257C21-C958-4A44-B022-4EBBEED4BF11}" type="slidenum">
              <a:rPr lang="en-GB" smtClean="0"/>
              <a:pPr/>
              <a:t>‹#›</a:t>
            </a:fld>
            <a:endParaRPr lang="en-GB" dirty="0"/>
          </a:p>
        </p:txBody>
      </p:sp>
      <p:sp>
        <p:nvSpPr>
          <p:cNvPr id="10" name="Title 9"/>
          <p:cNvSpPr>
            <a:spLocks noGrp="1"/>
          </p:cNvSpPr>
          <p:nvPr>
            <p:ph type="title"/>
          </p:nvPr>
        </p:nvSpPr>
        <p:spPr/>
        <p:txBody>
          <a:bodyPr/>
          <a:lstStyle/>
          <a:p>
            <a:r>
              <a:rPr lang="tr-TR" smtClean="0"/>
              <a:t>Asıl başlık stili için tıklatın</a:t>
            </a:r>
            <a:endParaRPr lang="en-US" dirty="0"/>
          </a:p>
        </p:txBody>
      </p:sp>
    </p:spTree>
    <p:extLst>
      <p:ext uri="{BB962C8B-B14F-4D97-AF65-F5344CB8AC3E}">
        <p14:creationId xmlns:p14="http://schemas.microsoft.com/office/powerpoint/2010/main" val="1295932868"/>
      </p:ext>
    </p:extLst>
  </p:cSld>
  <p:clrMapOvr>
    <a:masterClrMapping/>
  </p:clrMapOvr>
  <p:timing>
    <p:tnLst>
      <p:par>
        <p:cTn id="1" dur="indefinite" restart="never" nodeType="tmRoot"/>
      </p:par>
    </p:tnLst>
  </p:timing>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00B934A-65AF-489D-A828-D328CD2106D6}" type="datetime1">
              <a:rPr lang="en-GB" smtClean="0"/>
              <a:t>01/04/2019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F257C21-C958-4A44-B022-4EBBEED4BF11}" type="slidenum">
              <a:rPr lang="en-GB" smtClean="0"/>
              <a:pPr/>
              <a:t>‹#›</a:t>
            </a:fld>
            <a:endParaRPr lang="en-GB" dirty="0"/>
          </a:p>
        </p:txBody>
      </p:sp>
      <p:sp>
        <p:nvSpPr>
          <p:cNvPr id="6" name="Title 5"/>
          <p:cNvSpPr>
            <a:spLocks noGrp="1"/>
          </p:cNvSpPr>
          <p:nvPr>
            <p:ph type="title"/>
          </p:nvPr>
        </p:nvSpPr>
        <p:spPr/>
        <p:txBody>
          <a:bodyPr/>
          <a:lstStyle/>
          <a:p>
            <a:r>
              <a:rPr lang="tr-TR" smtClean="0"/>
              <a:t>Asıl başlık stili için tıklatın</a:t>
            </a:r>
            <a:endParaRPr lang="en-US"/>
          </a:p>
        </p:txBody>
      </p:sp>
    </p:spTree>
    <p:extLst>
      <p:ext uri="{BB962C8B-B14F-4D97-AF65-F5344CB8AC3E}">
        <p14:creationId xmlns:p14="http://schemas.microsoft.com/office/powerpoint/2010/main" val="530744135"/>
      </p:ext>
    </p:extLst>
  </p:cSld>
  <p:clrMapOvr>
    <a:masterClrMapping/>
  </p:clrMapOvr>
  <p:timing>
    <p:tnLst>
      <p:par>
        <p:cTn id="1" dur="indefinite" restart="never" nodeType="tmRoot"/>
      </p:par>
    </p:tnLst>
  </p:timing>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0B934A-65AF-489D-A828-D328CD2106D6}" type="datetime1">
              <a:rPr lang="en-GB" smtClean="0"/>
              <a:t>01/04/2019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F257C21-C958-4A44-B022-4EBBEED4BF11}" type="slidenum">
              <a:rPr lang="en-GB" smtClean="0"/>
              <a:pPr/>
              <a:t>‹#›</a:t>
            </a:fld>
            <a:endParaRPr lang="en-GB" dirty="0"/>
          </a:p>
        </p:txBody>
      </p:sp>
    </p:spTree>
    <p:extLst>
      <p:ext uri="{BB962C8B-B14F-4D97-AF65-F5344CB8AC3E}">
        <p14:creationId xmlns:p14="http://schemas.microsoft.com/office/powerpoint/2010/main" val="2138928354"/>
      </p:ext>
    </p:extLst>
  </p:cSld>
  <p:clrMapOvr>
    <a:masterClrMapping/>
  </p:clrMapOvr>
  <p:timing>
    <p:tnLst>
      <p:par>
        <p:cTn id="1" dur="indefinite" restart="never" nodeType="tmRoot"/>
      </p:par>
    </p:tnLst>
  </p:timing>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0B934A-65AF-489D-A828-D328CD2106D6}" type="datetime1">
              <a:rPr lang="en-GB" smtClean="0"/>
              <a:t>01/04/2019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F257C21-C958-4A44-B022-4EBBEED4BF11}" type="slidenum">
              <a:rPr lang="en-GB" smtClean="0"/>
              <a:pPr/>
              <a:t>‹#›</a:t>
            </a:fld>
            <a:endParaRPr lang="en-GB" dirty="0"/>
          </a:p>
        </p:txBody>
      </p:sp>
    </p:spTree>
    <p:extLst>
      <p:ext uri="{BB962C8B-B14F-4D97-AF65-F5344CB8AC3E}">
        <p14:creationId xmlns:p14="http://schemas.microsoft.com/office/powerpoint/2010/main" val="31442802"/>
      </p:ext>
    </p:extLst>
  </p:cSld>
  <p:clrMapOvr>
    <a:masterClrMapping/>
  </p:clrMapOvr>
  <p:timing>
    <p:tnLst>
      <p:par>
        <p:cTn id="1" dur="indefinite" restart="never" nodeType="tmRoot"/>
      </p:par>
    </p:tnLst>
  </p:timing>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0B934A-65AF-489D-A828-D328CD2106D6}" type="datetime1">
              <a:rPr lang="en-GB" smtClean="0"/>
              <a:t>01/04/2019</a:t>
            </a:fld>
            <a:endParaRPr lang="en-GB"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257C21-C958-4A44-B022-4EBBEED4BF11}" type="slidenum">
              <a:rPr lang="en-GB" smtClean="0"/>
              <a:pPr/>
              <a:t>‹#›</a:t>
            </a:fld>
            <a:endParaRPr lang="en-GB" dirty="0"/>
          </a:p>
        </p:txBody>
      </p:sp>
    </p:spTree>
    <p:extLst>
      <p:ext uri="{BB962C8B-B14F-4D97-AF65-F5344CB8AC3E}">
        <p14:creationId xmlns:p14="http://schemas.microsoft.com/office/powerpoint/2010/main" val="1640097348"/>
      </p:ext>
    </p:extLst>
  </p:cSld>
  <p:clrMapOvr>
    <a:masterClrMapping/>
  </p:clrMapOvr>
  <p:timing>
    <p:tnLst>
      <p:par>
        <p:cTn id="1" dur="indefinite" restart="never" nodeType="tmRoot"/>
      </p:par>
    </p:tnLst>
  </p:timing>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microsoft.com/office/2007/relationships/hdphoto" Target="../media/hdphoto1.wdp"/></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D00B934A-65AF-489D-A828-D328CD2106D6}" type="datetime1">
              <a:rPr lang="en-GB" smtClean="0"/>
              <a:t>01/04/2019</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en-GB" dirty="0"/>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FF257C21-C958-4A44-B022-4EBBEED4BF11}" type="slidenum">
              <a:rPr lang="en-GB" smtClean="0"/>
              <a:pPr/>
              <a:t>‹#›</a:t>
            </a:fld>
            <a:endParaRPr lang="en-GB" dirty="0"/>
          </a:p>
        </p:txBody>
      </p:sp>
    </p:spTree>
    <p:extLst>
      <p:ext uri="{BB962C8B-B14F-4D97-AF65-F5344CB8AC3E}">
        <p14:creationId xmlns:p14="http://schemas.microsoft.com/office/powerpoint/2010/main" val="3475271610"/>
      </p:ext>
    </p:extLst>
  </p:cSld>
  <p:clrMap bg1="lt1" tx1="dk1" bg2="lt2" tx2="dk2" accent1="accent1" accent2="accent2" accent3="accent3" accent4="accent4" accent5="accent5" accent6="accent6" hlink="hlink" folHlink="folHlink"/>
  <p:sldLayoutIdLst>
    <p:sldLayoutId id="2147484115" r:id="rId1"/>
    <p:sldLayoutId id="2147484116" r:id="rId2"/>
    <p:sldLayoutId id="2147484117" r:id="rId3"/>
    <p:sldLayoutId id="2147484118" r:id="rId4"/>
    <p:sldLayoutId id="2147484119" r:id="rId5"/>
    <p:sldLayoutId id="2147484120" r:id="rId6"/>
    <p:sldLayoutId id="2147484121" r:id="rId7"/>
    <p:sldLayoutId id="2147484122" r:id="rId8"/>
    <p:sldLayoutId id="2147484123" r:id="rId9"/>
    <p:sldLayoutId id="2147484124" r:id="rId10"/>
    <p:sldLayoutId id="2147484125" r:id="rId11"/>
  </p:sldLayoutIdLst>
  <p:transition>
    <p:fade/>
  </p:transition>
  <p:timing>
    <p:tnLst>
      <p:par>
        <p:cTn id="1" dur="indefinite" restart="never" nodeType="tmRoot"/>
      </p:par>
    </p:tnLst>
  </p:timing>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D00B934A-65AF-489D-A828-D328CD2106D6}" type="datetime1">
              <a:rPr lang="en-GB" smtClean="0"/>
              <a:t>01/04/2019</a:t>
            </a:fld>
            <a:endParaRPr lang="en-GB" dirty="0"/>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en-GB" dirty="0"/>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FF257C21-C958-4A44-B022-4EBBEED4BF11}" type="slidenum">
              <a:rPr lang="en-GB" smtClean="0"/>
              <a:pPr/>
              <a:t>‹#›</a:t>
            </a:fld>
            <a:endParaRPr lang="en-GB" dirty="0"/>
          </a:p>
        </p:txBody>
      </p:sp>
    </p:spTree>
    <p:extLst>
      <p:ext uri="{BB962C8B-B14F-4D97-AF65-F5344CB8AC3E}">
        <p14:creationId xmlns:p14="http://schemas.microsoft.com/office/powerpoint/2010/main" val="4032052448"/>
      </p:ext>
    </p:extLst>
  </p:cSld>
  <p:clrMap bg1="lt1" tx1="dk1" bg2="lt2" tx2="dk2" accent1="accent1" accent2="accent2" accent3="accent3" accent4="accent4" accent5="accent5" accent6="accent6" hlink="hlink" folHlink="folHlink"/>
  <p:sldLayoutIdLst>
    <p:sldLayoutId id="2147484139" r:id="rId1"/>
    <p:sldLayoutId id="2147484140" r:id="rId2"/>
    <p:sldLayoutId id="2147484141" r:id="rId3"/>
    <p:sldLayoutId id="2147484142" r:id="rId4"/>
    <p:sldLayoutId id="2147484143" r:id="rId5"/>
    <p:sldLayoutId id="2147484144" r:id="rId6"/>
    <p:sldLayoutId id="2147484145" r:id="rId7"/>
    <p:sldLayoutId id="2147484146" r:id="rId8"/>
    <p:sldLayoutId id="2147484147" r:id="rId9"/>
    <p:sldLayoutId id="2147484148" r:id="rId10"/>
    <p:sldLayoutId id="2147484149" r:id="rId11"/>
  </p:sldLayoutIdLst>
  <p:transition>
    <p:fade/>
  </p:transition>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2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460026"/>
      </p:ext>
    </p:extLst>
  </p:cSld>
  <p:clrMap bg1="lt1" tx1="dk1" bg2="lt2" tx2="dk2" accent1="accent1" accent2="accent2" accent3="accent3" accent4="accent4" accent5="accent5" accent6="accent6" hlink="hlink" folHlink="folHlink"/>
  <p:sldLayoutIdLst>
    <p:sldLayoutId id="2147484151" r:id="rId1"/>
  </p:sldLayoutIdLst>
  <p:txStyles>
    <p:titleStyle>
      <a:lvl1pPr algn="ctr" defTabSz="623438" rtl="0" eaLnBrk="1" latinLnBrk="0" hangingPunct="1">
        <a:spcBef>
          <a:spcPct val="0"/>
        </a:spcBef>
        <a:buNone/>
        <a:defRPr sz="3000" kern="1200">
          <a:solidFill>
            <a:schemeClr val="tx1"/>
          </a:solidFill>
          <a:latin typeface="+mj-lt"/>
          <a:ea typeface="+mj-ea"/>
          <a:cs typeface="+mj-cs"/>
        </a:defRPr>
      </a:lvl1pPr>
    </p:titleStyle>
    <p:bodyStyle>
      <a:lvl1pPr marL="233789" indent="-233789" algn="l" defTabSz="623438" rtl="0" eaLnBrk="1" latinLnBrk="0" hangingPunct="1">
        <a:spcBef>
          <a:spcPct val="20000"/>
        </a:spcBef>
        <a:buFont typeface="Arial" pitchFamily="34" charset="0"/>
        <a:buChar char="•"/>
        <a:defRPr sz="2182" kern="1200">
          <a:solidFill>
            <a:schemeClr val="tx1"/>
          </a:solidFill>
          <a:latin typeface="+mn-lt"/>
          <a:ea typeface="+mn-ea"/>
          <a:cs typeface="+mn-cs"/>
        </a:defRPr>
      </a:lvl1pPr>
      <a:lvl2pPr marL="506543" indent="-194824" algn="l" defTabSz="623438" rtl="0" eaLnBrk="1" latinLnBrk="0" hangingPunct="1">
        <a:spcBef>
          <a:spcPct val="20000"/>
        </a:spcBef>
        <a:buFont typeface="Arial" pitchFamily="34" charset="0"/>
        <a:buChar char="–"/>
        <a:defRPr sz="1909" kern="1200">
          <a:solidFill>
            <a:schemeClr val="tx1"/>
          </a:solidFill>
          <a:latin typeface="+mn-lt"/>
          <a:ea typeface="+mn-ea"/>
          <a:cs typeface="+mn-cs"/>
        </a:defRPr>
      </a:lvl2pPr>
      <a:lvl3pPr marL="779297" indent="-155859" algn="l" defTabSz="623438" rtl="0" eaLnBrk="1" latinLnBrk="0" hangingPunct="1">
        <a:spcBef>
          <a:spcPct val="20000"/>
        </a:spcBef>
        <a:buFont typeface="Arial" pitchFamily="34" charset="0"/>
        <a:buChar char="•"/>
        <a:defRPr sz="1636" kern="1200">
          <a:solidFill>
            <a:schemeClr val="tx1"/>
          </a:solidFill>
          <a:latin typeface="+mn-lt"/>
          <a:ea typeface="+mn-ea"/>
          <a:cs typeface="+mn-cs"/>
        </a:defRPr>
      </a:lvl3pPr>
      <a:lvl4pPr marL="1091016" indent="-155859" algn="l" defTabSz="623438" rtl="0" eaLnBrk="1" latinLnBrk="0" hangingPunct="1">
        <a:spcBef>
          <a:spcPct val="20000"/>
        </a:spcBef>
        <a:buFont typeface="Arial" pitchFamily="34" charset="0"/>
        <a:buChar char="–"/>
        <a:defRPr sz="1364" kern="1200">
          <a:solidFill>
            <a:schemeClr val="tx1"/>
          </a:solidFill>
          <a:latin typeface="+mn-lt"/>
          <a:ea typeface="+mn-ea"/>
          <a:cs typeface="+mn-cs"/>
        </a:defRPr>
      </a:lvl4pPr>
      <a:lvl5pPr marL="1402735" indent="-155859" algn="l" defTabSz="623438" rtl="0" eaLnBrk="1" latinLnBrk="0" hangingPunct="1">
        <a:spcBef>
          <a:spcPct val="20000"/>
        </a:spcBef>
        <a:buFont typeface="Arial" pitchFamily="34" charset="0"/>
        <a:buChar char="»"/>
        <a:defRPr sz="1364" kern="1200">
          <a:solidFill>
            <a:schemeClr val="tx1"/>
          </a:solidFill>
          <a:latin typeface="+mn-lt"/>
          <a:ea typeface="+mn-ea"/>
          <a:cs typeface="+mn-cs"/>
        </a:defRPr>
      </a:lvl5pPr>
      <a:lvl6pPr marL="1714454" indent="-155859" algn="l" defTabSz="623438" rtl="0" eaLnBrk="1" latinLnBrk="0" hangingPunct="1">
        <a:spcBef>
          <a:spcPct val="20000"/>
        </a:spcBef>
        <a:buFont typeface="Arial" pitchFamily="34" charset="0"/>
        <a:buChar char="•"/>
        <a:defRPr sz="1364" kern="1200">
          <a:solidFill>
            <a:schemeClr val="tx1"/>
          </a:solidFill>
          <a:latin typeface="+mn-lt"/>
          <a:ea typeface="+mn-ea"/>
          <a:cs typeface="+mn-cs"/>
        </a:defRPr>
      </a:lvl6pPr>
      <a:lvl7pPr marL="2026173" indent="-155859" algn="l" defTabSz="623438" rtl="0" eaLnBrk="1" latinLnBrk="0" hangingPunct="1">
        <a:spcBef>
          <a:spcPct val="20000"/>
        </a:spcBef>
        <a:buFont typeface="Arial" pitchFamily="34" charset="0"/>
        <a:buChar char="•"/>
        <a:defRPr sz="1364" kern="1200">
          <a:solidFill>
            <a:schemeClr val="tx1"/>
          </a:solidFill>
          <a:latin typeface="+mn-lt"/>
          <a:ea typeface="+mn-ea"/>
          <a:cs typeface="+mn-cs"/>
        </a:defRPr>
      </a:lvl7pPr>
      <a:lvl8pPr marL="2337892" indent="-155859" algn="l" defTabSz="623438" rtl="0" eaLnBrk="1" latinLnBrk="0" hangingPunct="1">
        <a:spcBef>
          <a:spcPct val="20000"/>
        </a:spcBef>
        <a:buFont typeface="Arial" pitchFamily="34" charset="0"/>
        <a:buChar char="•"/>
        <a:defRPr sz="1364" kern="1200">
          <a:solidFill>
            <a:schemeClr val="tx1"/>
          </a:solidFill>
          <a:latin typeface="+mn-lt"/>
          <a:ea typeface="+mn-ea"/>
          <a:cs typeface="+mn-cs"/>
        </a:defRPr>
      </a:lvl8pPr>
      <a:lvl9pPr marL="2649611" indent="-155859" algn="l" defTabSz="623438" rtl="0" eaLnBrk="1" latinLnBrk="0" hangingPunct="1">
        <a:spcBef>
          <a:spcPct val="20000"/>
        </a:spcBef>
        <a:buFont typeface="Arial" pitchFamily="34" charset="0"/>
        <a:buChar char="•"/>
        <a:defRPr sz="1364" kern="1200">
          <a:solidFill>
            <a:schemeClr val="tx1"/>
          </a:solidFill>
          <a:latin typeface="+mn-lt"/>
          <a:ea typeface="+mn-ea"/>
          <a:cs typeface="+mn-cs"/>
        </a:defRPr>
      </a:lvl9pPr>
    </p:bodyStyle>
    <p:otherStyle>
      <a:defPPr>
        <a:defRPr lang="en-US"/>
      </a:defPPr>
      <a:lvl1pPr marL="0" algn="l" defTabSz="623438" rtl="0" eaLnBrk="1" latinLnBrk="0" hangingPunct="1">
        <a:defRPr sz="1227" kern="1200">
          <a:solidFill>
            <a:schemeClr val="tx1"/>
          </a:solidFill>
          <a:latin typeface="+mn-lt"/>
          <a:ea typeface="+mn-ea"/>
          <a:cs typeface="+mn-cs"/>
        </a:defRPr>
      </a:lvl1pPr>
      <a:lvl2pPr marL="311719" algn="l" defTabSz="623438" rtl="0" eaLnBrk="1" latinLnBrk="0" hangingPunct="1">
        <a:defRPr sz="1227" kern="1200">
          <a:solidFill>
            <a:schemeClr val="tx1"/>
          </a:solidFill>
          <a:latin typeface="+mn-lt"/>
          <a:ea typeface="+mn-ea"/>
          <a:cs typeface="+mn-cs"/>
        </a:defRPr>
      </a:lvl2pPr>
      <a:lvl3pPr marL="623438" algn="l" defTabSz="623438" rtl="0" eaLnBrk="1" latinLnBrk="0" hangingPunct="1">
        <a:defRPr sz="1227" kern="1200">
          <a:solidFill>
            <a:schemeClr val="tx1"/>
          </a:solidFill>
          <a:latin typeface="+mn-lt"/>
          <a:ea typeface="+mn-ea"/>
          <a:cs typeface="+mn-cs"/>
        </a:defRPr>
      </a:lvl3pPr>
      <a:lvl4pPr marL="935157" algn="l" defTabSz="623438" rtl="0" eaLnBrk="1" latinLnBrk="0" hangingPunct="1">
        <a:defRPr sz="1227" kern="1200">
          <a:solidFill>
            <a:schemeClr val="tx1"/>
          </a:solidFill>
          <a:latin typeface="+mn-lt"/>
          <a:ea typeface="+mn-ea"/>
          <a:cs typeface="+mn-cs"/>
        </a:defRPr>
      </a:lvl4pPr>
      <a:lvl5pPr marL="1246876" algn="l" defTabSz="623438" rtl="0" eaLnBrk="1" latinLnBrk="0" hangingPunct="1">
        <a:defRPr sz="1227" kern="1200">
          <a:solidFill>
            <a:schemeClr val="tx1"/>
          </a:solidFill>
          <a:latin typeface="+mn-lt"/>
          <a:ea typeface="+mn-ea"/>
          <a:cs typeface="+mn-cs"/>
        </a:defRPr>
      </a:lvl5pPr>
      <a:lvl6pPr marL="1558595" algn="l" defTabSz="623438" rtl="0" eaLnBrk="1" latinLnBrk="0" hangingPunct="1">
        <a:defRPr sz="1227" kern="1200">
          <a:solidFill>
            <a:schemeClr val="tx1"/>
          </a:solidFill>
          <a:latin typeface="+mn-lt"/>
          <a:ea typeface="+mn-ea"/>
          <a:cs typeface="+mn-cs"/>
        </a:defRPr>
      </a:lvl6pPr>
      <a:lvl7pPr marL="1870314" algn="l" defTabSz="623438" rtl="0" eaLnBrk="1" latinLnBrk="0" hangingPunct="1">
        <a:defRPr sz="1227" kern="1200">
          <a:solidFill>
            <a:schemeClr val="tx1"/>
          </a:solidFill>
          <a:latin typeface="+mn-lt"/>
          <a:ea typeface="+mn-ea"/>
          <a:cs typeface="+mn-cs"/>
        </a:defRPr>
      </a:lvl7pPr>
      <a:lvl8pPr marL="2182033" algn="l" defTabSz="623438" rtl="0" eaLnBrk="1" latinLnBrk="0" hangingPunct="1">
        <a:defRPr sz="1227" kern="1200">
          <a:solidFill>
            <a:schemeClr val="tx1"/>
          </a:solidFill>
          <a:latin typeface="+mn-lt"/>
          <a:ea typeface="+mn-ea"/>
          <a:cs typeface="+mn-cs"/>
        </a:defRPr>
      </a:lvl8pPr>
      <a:lvl9pPr marL="2493752" algn="l" defTabSz="623438" rtl="0" eaLnBrk="1" latinLnBrk="0" hangingPunct="1">
        <a:defRPr sz="122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764704"/>
            <a:ext cx="7772400" cy="5976664"/>
          </a:xfrm>
        </p:spPr>
        <p:txBody>
          <a:bodyPr>
            <a:normAutofit fontScale="90000"/>
          </a:bodyPr>
          <a:lstStyle/>
          <a:p>
            <a:r>
              <a:rPr lang="tr-TR" sz="4400" dirty="0" smtClean="0">
                <a:solidFill>
                  <a:srgbClr val="0070C0"/>
                </a:solidFill>
                <a:latin typeface="Arial" panose="020B0604020202020204" pitchFamily="34" charset="0"/>
                <a:cs typeface="Arial" panose="020B0604020202020204" pitchFamily="34" charset="0"/>
              </a:rPr>
              <a:t/>
            </a:r>
            <a:br>
              <a:rPr lang="tr-TR" sz="4400" dirty="0" smtClean="0">
                <a:solidFill>
                  <a:srgbClr val="0070C0"/>
                </a:solidFill>
                <a:latin typeface="Arial" panose="020B0604020202020204" pitchFamily="34" charset="0"/>
                <a:cs typeface="Arial" panose="020B0604020202020204" pitchFamily="34" charset="0"/>
              </a:rPr>
            </a:br>
            <a:r>
              <a:rPr lang="tr-TR" sz="4400" dirty="0">
                <a:solidFill>
                  <a:srgbClr val="0070C0"/>
                </a:solidFill>
                <a:latin typeface="Arial" panose="020B0604020202020204" pitchFamily="34" charset="0"/>
                <a:cs typeface="Arial" panose="020B0604020202020204" pitchFamily="34" charset="0"/>
              </a:rPr>
              <a:t/>
            </a:r>
            <a:br>
              <a:rPr lang="tr-TR" sz="4400" dirty="0">
                <a:solidFill>
                  <a:srgbClr val="0070C0"/>
                </a:solidFill>
                <a:latin typeface="Arial" panose="020B0604020202020204" pitchFamily="34" charset="0"/>
                <a:cs typeface="Arial" panose="020B0604020202020204" pitchFamily="34" charset="0"/>
              </a:rPr>
            </a:br>
            <a:r>
              <a:rPr lang="tr-TR" sz="4400" dirty="0" smtClean="0">
                <a:solidFill>
                  <a:srgbClr val="0070C0"/>
                </a:solidFill>
                <a:latin typeface="Arial" panose="020B0604020202020204" pitchFamily="34" charset="0"/>
                <a:cs typeface="Arial" panose="020B0604020202020204" pitchFamily="34" charset="0"/>
              </a:rPr>
              <a:t/>
            </a:r>
            <a:br>
              <a:rPr lang="tr-TR" sz="4400" dirty="0" smtClean="0">
                <a:solidFill>
                  <a:srgbClr val="0070C0"/>
                </a:solidFill>
                <a:latin typeface="Arial" panose="020B0604020202020204" pitchFamily="34" charset="0"/>
                <a:cs typeface="Arial" panose="020B0604020202020204" pitchFamily="34" charset="0"/>
              </a:rPr>
            </a:br>
            <a:r>
              <a:rPr lang="tr-TR" sz="4400" dirty="0">
                <a:solidFill>
                  <a:srgbClr val="0070C0"/>
                </a:solidFill>
                <a:latin typeface="Arial" panose="020B0604020202020204" pitchFamily="34" charset="0"/>
                <a:cs typeface="Arial" panose="020B0604020202020204" pitchFamily="34" charset="0"/>
              </a:rPr>
              <a:t/>
            </a:r>
            <a:br>
              <a:rPr lang="tr-TR" sz="4400" dirty="0">
                <a:solidFill>
                  <a:srgbClr val="0070C0"/>
                </a:solidFill>
                <a:latin typeface="Arial" panose="020B0604020202020204" pitchFamily="34" charset="0"/>
                <a:cs typeface="Arial" panose="020B0604020202020204" pitchFamily="34" charset="0"/>
              </a:rPr>
            </a:br>
            <a:r>
              <a:rPr lang="tr-TR" sz="4400" dirty="0" smtClean="0">
                <a:solidFill>
                  <a:srgbClr val="0070C0"/>
                </a:solidFill>
                <a:latin typeface="Arial" panose="020B0604020202020204" pitchFamily="34" charset="0"/>
                <a:cs typeface="Arial" panose="020B0604020202020204" pitchFamily="34" charset="0"/>
              </a:rPr>
              <a:t>BASIC </a:t>
            </a:r>
            <a:r>
              <a:rPr lang="en-US" sz="4800" b="1" dirty="0">
                <a:solidFill>
                  <a:srgbClr val="0070C0"/>
                </a:solidFill>
                <a:latin typeface="Arial" panose="020B0604020202020204" pitchFamily="34" charset="0"/>
                <a:cs typeface="Arial" panose="020B0604020202020204" pitchFamily="34" charset="0"/>
              </a:rPr>
              <a:t>PRAG </a:t>
            </a:r>
            <a:r>
              <a:rPr lang="tr-TR" sz="4800" dirty="0" smtClean="0">
                <a:solidFill>
                  <a:srgbClr val="0070C0"/>
                </a:solidFill>
                <a:latin typeface="Arial" panose="020B0604020202020204" pitchFamily="34" charset="0"/>
                <a:cs typeface="Arial" panose="020B0604020202020204" pitchFamily="34" charset="0"/>
              </a:rPr>
              <a:t>TRAINING</a:t>
            </a:r>
            <a:br>
              <a:rPr lang="tr-TR" sz="4800" dirty="0" smtClean="0">
                <a:solidFill>
                  <a:srgbClr val="0070C0"/>
                </a:solidFill>
                <a:latin typeface="Arial" panose="020B0604020202020204" pitchFamily="34" charset="0"/>
                <a:cs typeface="Arial" panose="020B0604020202020204" pitchFamily="34" charset="0"/>
              </a:rPr>
            </a:br>
            <a:r>
              <a:rPr lang="tr-TR" sz="4800" dirty="0" smtClean="0">
                <a:solidFill>
                  <a:srgbClr val="0070C0"/>
                </a:solidFill>
                <a:latin typeface="Arial" panose="020B0604020202020204" pitchFamily="34" charset="0"/>
                <a:cs typeface="Arial" panose="020B0604020202020204" pitchFamily="34" charset="0"/>
              </a:rPr>
              <a:t/>
            </a:r>
            <a:br>
              <a:rPr lang="tr-TR" sz="4800" dirty="0" smtClean="0">
                <a:solidFill>
                  <a:srgbClr val="0070C0"/>
                </a:solidFill>
                <a:latin typeface="Arial" panose="020B0604020202020204" pitchFamily="34" charset="0"/>
                <a:cs typeface="Arial" panose="020B0604020202020204" pitchFamily="34" charset="0"/>
              </a:rPr>
            </a:br>
            <a:r>
              <a:rPr lang="tr-TR" sz="2700" dirty="0">
                <a:solidFill>
                  <a:srgbClr val="0070C0"/>
                </a:solidFill>
                <a:latin typeface="Arial" panose="020B0604020202020204" pitchFamily="34" charset="0"/>
                <a:cs typeface="Arial" panose="020B0604020202020204" pitchFamily="34" charset="0"/>
              </a:rPr>
              <a:t>PROCUREMENT UNIT</a:t>
            </a:r>
            <a:r>
              <a:rPr lang="en-GB" sz="2700" dirty="0">
                <a:solidFill>
                  <a:srgbClr val="0070C0"/>
                </a:solidFill>
                <a:latin typeface="Arial" panose="020B0604020202020204" pitchFamily="34" charset="0"/>
                <a:cs typeface="Arial" panose="020B0604020202020204" pitchFamily="34" charset="0"/>
              </a:rPr>
              <a:t/>
            </a:r>
            <a:br>
              <a:rPr lang="en-GB" sz="2700" dirty="0">
                <a:solidFill>
                  <a:srgbClr val="0070C0"/>
                </a:solidFill>
                <a:latin typeface="Arial" panose="020B0604020202020204" pitchFamily="34" charset="0"/>
                <a:cs typeface="Arial" panose="020B0604020202020204" pitchFamily="34" charset="0"/>
              </a:rPr>
            </a:br>
            <a:r>
              <a:rPr lang="tr-TR" sz="2700" smtClean="0">
                <a:solidFill>
                  <a:srgbClr val="0070C0"/>
                </a:solidFill>
                <a:latin typeface="Arial" panose="020B0604020202020204" pitchFamily="34" charset="0"/>
                <a:cs typeface="Arial" panose="020B0604020202020204" pitchFamily="34" charset="0"/>
              </a:rPr>
              <a:t>May </a:t>
            </a:r>
            <a:r>
              <a:rPr lang="tr-TR" sz="2700" dirty="0" smtClean="0">
                <a:solidFill>
                  <a:srgbClr val="0070C0"/>
                </a:solidFill>
                <a:latin typeface="Arial" panose="020B0604020202020204" pitchFamily="34" charset="0"/>
                <a:cs typeface="Arial" panose="020B0604020202020204" pitchFamily="34" charset="0"/>
              </a:rPr>
              <a:t>2019</a:t>
            </a:r>
            <a:br>
              <a:rPr lang="tr-TR" sz="2700" dirty="0" smtClean="0">
                <a:solidFill>
                  <a:srgbClr val="0070C0"/>
                </a:solidFill>
                <a:latin typeface="Arial" panose="020B0604020202020204" pitchFamily="34" charset="0"/>
                <a:cs typeface="Arial" panose="020B0604020202020204" pitchFamily="34" charset="0"/>
              </a:rPr>
            </a:br>
            <a:r>
              <a:rPr lang="tr-TR" sz="2700" dirty="0" smtClean="0">
                <a:solidFill>
                  <a:srgbClr val="0070C0"/>
                </a:solidFill>
                <a:latin typeface="Arial" panose="020B0604020202020204" pitchFamily="34" charset="0"/>
                <a:cs typeface="Arial" panose="020B0604020202020204" pitchFamily="34" charset="0"/>
              </a:rPr>
              <a:t/>
            </a:r>
            <a:br>
              <a:rPr lang="tr-TR" sz="2700" dirty="0" smtClean="0">
                <a:solidFill>
                  <a:srgbClr val="0070C0"/>
                </a:solidFill>
                <a:latin typeface="Arial" panose="020B0604020202020204" pitchFamily="34" charset="0"/>
                <a:cs typeface="Arial" panose="020B0604020202020204" pitchFamily="34" charset="0"/>
              </a:rPr>
            </a:br>
            <a:r>
              <a:rPr lang="en-US" sz="2000" dirty="0">
                <a:solidFill>
                  <a:srgbClr val="000000"/>
                </a:solidFill>
                <a:latin typeface="Arial" pitchFamily="34" charset="0"/>
                <a:cs typeface="Arial" pitchFamily="34" charset="0"/>
              </a:rPr>
              <a:t/>
            </a:r>
            <a:br>
              <a:rPr lang="en-US" sz="2000" dirty="0">
                <a:solidFill>
                  <a:srgbClr val="000000"/>
                </a:solidFill>
                <a:latin typeface="Arial" pitchFamily="34" charset="0"/>
                <a:cs typeface="Arial" pitchFamily="34" charset="0"/>
              </a:rPr>
            </a:br>
            <a:r>
              <a:rPr lang="tr-TR" sz="2000" dirty="0" smtClean="0">
                <a:latin typeface="Arial" panose="020B0604020202020204" pitchFamily="34" charset="0"/>
                <a:cs typeface="Arial" panose="020B0604020202020204" pitchFamily="34" charset="0"/>
              </a:rPr>
              <a:t/>
            </a:r>
            <a:br>
              <a:rPr lang="tr-TR" sz="2000" dirty="0" smtClean="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
            </a:r>
            <a:br>
              <a:rPr lang="tr-TR" sz="2000" dirty="0">
                <a:latin typeface="Arial" panose="020B0604020202020204" pitchFamily="34" charset="0"/>
                <a:cs typeface="Arial" panose="020B0604020202020204" pitchFamily="34" charset="0"/>
              </a:rPr>
            </a:br>
            <a:r>
              <a:rPr lang="tr-TR" sz="1600" dirty="0" smtClean="0">
                <a:solidFill>
                  <a:srgbClr val="0070C0"/>
                </a:solidFill>
                <a:latin typeface="Arial" pitchFamily="34" charset="0"/>
                <a:cs typeface="Arial" pitchFamily="34" charset="0"/>
              </a:rPr>
              <a:t>Trainer</a:t>
            </a:r>
            <a:r>
              <a:rPr lang="tr-TR" sz="1600" dirty="0">
                <a:solidFill>
                  <a:srgbClr val="0070C0"/>
                </a:solidFill>
                <a:latin typeface="Arial" pitchFamily="34" charset="0"/>
                <a:cs typeface="Arial" pitchFamily="34" charset="0"/>
              </a:rPr>
              <a:t/>
            </a:r>
            <a:br>
              <a:rPr lang="tr-TR" sz="1600" dirty="0">
                <a:solidFill>
                  <a:srgbClr val="0070C0"/>
                </a:solidFill>
                <a:latin typeface="Arial" pitchFamily="34" charset="0"/>
                <a:cs typeface="Arial" pitchFamily="34" charset="0"/>
              </a:rPr>
            </a:br>
            <a:r>
              <a:rPr lang="tr-TR" sz="1600" dirty="0">
                <a:solidFill>
                  <a:srgbClr val="000000"/>
                </a:solidFill>
                <a:latin typeface="Arial" pitchFamily="34" charset="0"/>
                <a:cs typeface="Arial" pitchFamily="34" charset="0"/>
              </a:rPr>
              <a:t>Bengi SARISALTIKOĞLU</a:t>
            </a:r>
            <a:r>
              <a:rPr lang="tr-TR" sz="2000" dirty="0" smtClean="0">
                <a:latin typeface="Arial" panose="020B0604020202020204" pitchFamily="34" charset="0"/>
                <a:cs typeface="Arial" panose="020B0604020202020204" pitchFamily="34" charset="0"/>
              </a:rPr>
              <a:t/>
            </a:r>
            <a:br>
              <a:rPr lang="tr-TR" sz="2000" dirty="0" smtClean="0">
                <a:latin typeface="Arial" panose="020B0604020202020204" pitchFamily="34" charset="0"/>
                <a:cs typeface="Arial" panose="020B0604020202020204" pitchFamily="34" charset="0"/>
              </a:rPr>
            </a:br>
            <a:r>
              <a:rPr lang="tr-TR" sz="2000" dirty="0" smtClean="0">
                <a:latin typeface="Arial" panose="020B0604020202020204" pitchFamily="34" charset="0"/>
                <a:cs typeface="Arial" panose="020B0604020202020204" pitchFamily="34" charset="0"/>
              </a:rPr>
              <a:t/>
            </a:r>
            <a:br>
              <a:rPr lang="tr-TR" sz="2000" dirty="0" smtClean="0">
                <a:latin typeface="Arial" panose="020B0604020202020204" pitchFamily="34" charset="0"/>
                <a:cs typeface="Arial" panose="020B0604020202020204" pitchFamily="34" charset="0"/>
              </a:rPr>
            </a:br>
            <a:r>
              <a:rPr lang="tr-TR" sz="2000" b="0" dirty="0" smtClean="0">
                <a:solidFill>
                  <a:srgbClr val="0070C0"/>
                </a:solidFill>
                <a:latin typeface="Arial" panose="020B0604020202020204" pitchFamily="34" charset="0"/>
                <a:cs typeface="Arial" panose="020B0604020202020204" pitchFamily="34" charset="0"/>
              </a:rPr>
              <a:t/>
            </a:r>
            <a:br>
              <a:rPr lang="tr-TR" sz="2000" b="0" dirty="0" smtClean="0">
                <a:solidFill>
                  <a:srgbClr val="0070C0"/>
                </a:solidFill>
                <a:latin typeface="Arial" panose="020B0604020202020204" pitchFamily="34" charset="0"/>
                <a:cs typeface="Arial" panose="020B0604020202020204" pitchFamily="34" charset="0"/>
              </a:rPr>
            </a:br>
            <a:r>
              <a:rPr lang="tr-TR" sz="2000" dirty="0" smtClean="0">
                <a:latin typeface="Arial" panose="020B0604020202020204" pitchFamily="34" charset="0"/>
                <a:cs typeface="Arial" panose="020B0604020202020204" pitchFamily="34" charset="0"/>
              </a:rPr>
              <a:t/>
            </a:r>
            <a:br>
              <a:rPr lang="tr-TR" sz="2000" dirty="0" smtClean="0">
                <a:latin typeface="Arial" panose="020B0604020202020204" pitchFamily="34" charset="0"/>
                <a:cs typeface="Arial" panose="020B0604020202020204" pitchFamily="34" charset="0"/>
              </a:rPr>
            </a:br>
            <a:r>
              <a:rPr lang="tr-TR" dirty="0"/>
              <a:t/>
            </a:r>
            <a:br>
              <a:rPr lang="tr-TR" dirty="0"/>
            </a:br>
            <a:endParaRPr lang="en-GB" sz="4000" dirty="0">
              <a:solidFill>
                <a:srgbClr val="0070C0"/>
              </a:solidFill>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56902"/>
            <a:ext cx="8229600" cy="850106"/>
          </a:xfrm>
        </p:spPr>
        <p:txBody>
          <a:bodyPr>
            <a:normAutofit fontScale="90000"/>
          </a:bodyPr>
          <a:lstStyle/>
          <a:p>
            <a:pPr marL="0" lvl="1" indent="0" algn="ctr">
              <a:spcBef>
                <a:spcPts val="600"/>
              </a:spcBef>
            </a:pPr>
            <a:r>
              <a:rPr lang="en-US" sz="2200" b="1" dirty="0" smtClean="0">
                <a:solidFill>
                  <a:srgbClr val="FF0000"/>
                </a:solidFill>
                <a:latin typeface="Arial" pitchFamily="34" charset="0"/>
                <a:cs typeface="Arial" pitchFamily="34" charset="0"/>
              </a:rPr>
              <a:t/>
            </a:r>
            <a:br>
              <a:rPr lang="en-US" sz="2200" b="1" dirty="0" smtClean="0">
                <a:solidFill>
                  <a:srgbClr val="FF0000"/>
                </a:solidFill>
                <a:latin typeface="Arial" pitchFamily="34" charset="0"/>
                <a:cs typeface="Arial" pitchFamily="34" charset="0"/>
              </a:rPr>
            </a:br>
            <a:r>
              <a:rPr lang="tr-TR" sz="2200" b="1" dirty="0" smtClean="0">
                <a:solidFill>
                  <a:srgbClr val="002060"/>
                </a:solidFill>
                <a:latin typeface="Arial" pitchFamily="34" charset="0"/>
                <a:cs typeface="Arial" pitchFamily="34" charset="0"/>
              </a:rPr>
              <a:t>PARTIES INVOLVED</a:t>
            </a:r>
            <a:r>
              <a:rPr lang="en-US" sz="2400" b="1" dirty="0" smtClean="0">
                <a:solidFill>
                  <a:srgbClr val="00449E"/>
                </a:solidFill>
                <a:latin typeface="Arial" pitchFamily="34" charset="0"/>
                <a:cs typeface="Arial" pitchFamily="34" charset="0"/>
              </a:rPr>
              <a:t/>
            </a:r>
            <a:br>
              <a:rPr lang="en-US" sz="2400" b="1" dirty="0" smtClean="0">
                <a:solidFill>
                  <a:srgbClr val="00449E"/>
                </a:solidFill>
                <a:latin typeface="Arial" pitchFamily="34" charset="0"/>
                <a:cs typeface="Arial" pitchFamily="34" charset="0"/>
              </a:rPr>
            </a:br>
            <a:endParaRPr lang="en-US" sz="2000" b="1" dirty="0">
              <a:solidFill>
                <a:srgbClr val="00449E"/>
              </a:solidFill>
              <a:latin typeface="Arial" pitchFamily="34" charset="0"/>
              <a:cs typeface="Arial" pitchFamily="34" charset="0"/>
            </a:endParaRPr>
          </a:p>
        </p:txBody>
      </p:sp>
      <p:sp>
        <p:nvSpPr>
          <p:cNvPr id="3" name="Content Placeholder 2"/>
          <p:cNvSpPr>
            <a:spLocks noGrp="1"/>
          </p:cNvSpPr>
          <p:nvPr>
            <p:ph idx="1"/>
          </p:nvPr>
        </p:nvSpPr>
        <p:spPr>
          <a:xfrm>
            <a:off x="467544" y="1268760"/>
            <a:ext cx="8229600" cy="4680520"/>
          </a:xfrm>
        </p:spPr>
        <p:txBody>
          <a:bodyPr>
            <a:noAutofit/>
          </a:bodyPr>
          <a:lstStyle/>
          <a:p>
            <a:pPr marL="800100" lvl="1" indent="-342900">
              <a:buFont typeface="Arial" charset="0"/>
              <a:buChar char="•"/>
            </a:pPr>
            <a:endParaRPr lang="tr-TR" sz="2000" dirty="0" smtClean="0">
              <a:solidFill>
                <a:srgbClr val="000000"/>
              </a:solidFill>
            </a:endParaRPr>
          </a:p>
          <a:p>
            <a:pPr marL="800100" lvl="1" indent="-342900">
              <a:buFont typeface="Wingdings" panose="05000000000000000000" pitchFamily="2" charset="2"/>
              <a:buChar char="ü"/>
            </a:pPr>
            <a:r>
              <a:rPr lang="tr-TR" sz="2000" dirty="0" smtClean="0">
                <a:solidFill>
                  <a:srgbClr val="000000"/>
                </a:solidFill>
                <a:latin typeface="Arial" panose="020B0604020202020204" pitchFamily="34" charset="0"/>
                <a:cs typeface="Arial" panose="020B0604020202020204" pitchFamily="34" charset="0"/>
              </a:rPr>
              <a:t>EUD </a:t>
            </a:r>
            <a:r>
              <a:rPr lang="tr-TR" sz="2000" dirty="0">
                <a:solidFill>
                  <a:srgbClr val="000000"/>
                </a:solidFill>
                <a:latin typeface="Arial" panose="020B0604020202020204" pitchFamily="34" charset="0"/>
                <a:cs typeface="Arial" panose="020B0604020202020204" pitchFamily="34" charset="0"/>
              </a:rPr>
              <a:t>( Ex-ante approval &amp; </a:t>
            </a:r>
            <a:r>
              <a:rPr lang="tr-TR" sz="2000" dirty="0" smtClean="0">
                <a:solidFill>
                  <a:srgbClr val="000000"/>
                </a:solidFill>
                <a:latin typeface="Arial" panose="020B0604020202020204" pitchFamily="34" charset="0"/>
                <a:cs typeface="Arial" panose="020B0604020202020204" pitchFamily="34" charset="0"/>
              </a:rPr>
              <a:t>Observer)</a:t>
            </a:r>
          </a:p>
          <a:p>
            <a:pPr marL="800100" lvl="1" indent="-342900">
              <a:buFont typeface="Wingdings" panose="05000000000000000000" pitchFamily="2" charset="2"/>
              <a:buChar char="ü"/>
            </a:pPr>
            <a:endParaRPr lang="tr-TR" sz="2000" dirty="0">
              <a:solidFill>
                <a:srgbClr val="000000"/>
              </a:solidFill>
              <a:latin typeface="Arial" panose="020B0604020202020204" pitchFamily="34" charset="0"/>
              <a:cs typeface="Arial" panose="020B0604020202020204" pitchFamily="34" charset="0"/>
            </a:endParaRPr>
          </a:p>
          <a:p>
            <a:pPr marL="800100" lvl="1" indent="-342900">
              <a:buFont typeface="Wingdings" panose="05000000000000000000" pitchFamily="2" charset="2"/>
              <a:buChar char="ü"/>
            </a:pPr>
            <a:r>
              <a:rPr lang="tr-TR" sz="2000" dirty="0" smtClean="0">
                <a:solidFill>
                  <a:srgbClr val="000000"/>
                </a:solidFill>
                <a:latin typeface="Arial" panose="020B0604020202020204" pitchFamily="34" charset="0"/>
                <a:cs typeface="Arial" panose="020B0604020202020204" pitchFamily="34" charset="0"/>
              </a:rPr>
              <a:t>CA (Contracting </a:t>
            </a:r>
            <a:r>
              <a:rPr lang="tr-TR" sz="2000" dirty="0">
                <a:solidFill>
                  <a:srgbClr val="000000"/>
                </a:solidFill>
                <a:latin typeface="Arial" panose="020B0604020202020204" pitchFamily="34" charset="0"/>
                <a:cs typeface="Arial" panose="020B0604020202020204" pitchFamily="34" charset="0"/>
              </a:rPr>
              <a:t>Authority &amp; Employer &amp; Final Beneficiary</a:t>
            </a:r>
            <a:r>
              <a:rPr lang="tr-TR" sz="2000" dirty="0" smtClean="0">
                <a:solidFill>
                  <a:srgbClr val="000000"/>
                </a:solidFill>
                <a:latin typeface="Arial" panose="020B0604020202020204" pitchFamily="34" charset="0"/>
                <a:cs typeface="Arial" panose="020B0604020202020204" pitchFamily="34" charset="0"/>
              </a:rPr>
              <a:t>)</a:t>
            </a:r>
          </a:p>
          <a:p>
            <a:pPr marL="800100" lvl="1" indent="-342900">
              <a:buFont typeface="Wingdings" panose="05000000000000000000" pitchFamily="2" charset="2"/>
              <a:buChar char="ü"/>
            </a:pPr>
            <a:endParaRPr lang="tr-TR" sz="2000" dirty="0">
              <a:solidFill>
                <a:srgbClr val="000000"/>
              </a:solidFill>
              <a:latin typeface="Arial" panose="020B0604020202020204" pitchFamily="34" charset="0"/>
              <a:cs typeface="Arial" panose="020B0604020202020204" pitchFamily="34" charset="0"/>
            </a:endParaRPr>
          </a:p>
          <a:p>
            <a:pPr marL="800100" lvl="1" indent="-342900">
              <a:buFont typeface="Wingdings" panose="05000000000000000000" pitchFamily="2" charset="2"/>
              <a:buChar char="ü"/>
            </a:pPr>
            <a:r>
              <a:rPr lang="tr-TR" sz="2000" dirty="0" smtClean="0">
                <a:solidFill>
                  <a:srgbClr val="000000"/>
                </a:solidFill>
                <a:latin typeface="Arial" panose="020B0604020202020204" pitchFamily="34" charset="0"/>
                <a:cs typeface="Arial" panose="020B0604020202020204" pitchFamily="34" charset="0"/>
              </a:rPr>
              <a:t>Ministries </a:t>
            </a:r>
            <a:r>
              <a:rPr lang="tr-TR" sz="2000" dirty="0">
                <a:solidFill>
                  <a:srgbClr val="000000"/>
                </a:solidFill>
                <a:latin typeface="Arial" panose="020B0604020202020204" pitchFamily="34" charset="0"/>
                <a:cs typeface="Arial" panose="020B0604020202020204" pitchFamily="34" charset="0"/>
              </a:rPr>
              <a:t>(Operational </a:t>
            </a:r>
            <a:r>
              <a:rPr lang="tr-TR" sz="2000" dirty="0" smtClean="0">
                <a:solidFill>
                  <a:srgbClr val="000000"/>
                </a:solidFill>
                <a:latin typeface="Arial" panose="020B0604020202020204" pitchFamily="34" charset="0"/>
                <a:cs typeface="Arial" panose="020B0604020202020204" pitchFamily="34" charset="0"/>
              </a:rPr>
              <a:t>Structures) – </a:t>
            </a:r>
            <a:r>
              <a:rPr lang="tr-TR" sz="2000" i="1" dirty="0" err="1" smtClean="0">
                <a:solidFill>
                  <a:srgbClr val="000000"/>
                </a:solidFill>
                <a:latin typeface="Arial" panose="020B0604020202020204" pitchFamily="34" charset="0"/>
                <a:cs typeface="Arial" panose="020B0604020202020204" pitchFamily="34" charset="0"/>
              </a:rPr>
              <a:t>some</a:t>
            </a:r>
            <a:r>
              <a:rPr lang="tr-TR" sz="2000" i="1" dirty="0" smtClean="0">
                <a:solidFill>
                  <a:srgbClr val="000000"/>
                </a:solidFill>
                <a:latin typeface="Arial" panose="020B0604020202020204" pitchFamily="34" charset="0"/>
                <a:cs typeface="Arial" panose="020B0604020202020204" pitchFamily="34" charset="0"/>
              </a:rPr>
              <a:t> </a:t>
            </a:r>
            <a:r>
              <a:rPr lang="tr-TR" sz="2000" i="1" dirty="0" err="1" smtClean="0">
                <a:solidFill>
                  <a:srgbClr val="000000"/>
                </a:solidFill>
                <a:latin typeface="Arial" panose="020B0604020202020204" pitchFamily="34" charset="0"/>
                <a:cs typeface="Arial" panose="020B0604020202020204" pitchFamily="34" charset="0"/>
              </a:rPr>
              <a:t>are</a:t>
            </a:r>
            <a:r>
              <a:rPr lang="tr-TR" sz="2000" i="1" dirty="0">
                <a:solidFill>
                  <a:srgbClr val="000000"/>
                </a:solidFill>
                <a:latin typeface="Arial" panose="020B0604020202020204" pitchFamily="34" charset="0"/>
                <a:cs typeface="Arial" panose="020B0604020202020204" pitchFamily="34" charset="0"/>
              </a:rPr>
              <a:t> </a:t>
            </a:r>
            <a:r>
              <a:rPr lang="tr-TR" sz="2000" i="1" dirty="0" err="1" smtClean="0">
                <a:solidFill>
                  <a:srgbClr val="000000"/>
                </a:solidFill>
                <a:latin typeface="Arial" panose="020B0604020202020204" pitchFamily="34" charset="0"/>
                <a:cs typeface="Arial" panose="020B0604020202020204" pitchFamily="34" charset="0"/>
              </a:rPr>
              <a:t>CAs</a:t>
            </a:r>
            <a:endParaRPr lang="tr-TR" sz="2000" i="1" dirty="0" smtClean="0">
              <a:solidFill>
                <a:srgbClr val="000000"/>
              </a:solidFill>
              <a:latin typeface="Arial" panose="020B0604020202020204" pitchFamily="34" charset="0"/>
              <a:cs typeface="Arial" panose="020B0604020202020204" pitchFamily="34" charset="0"/>
            </a:endParaRPr>
          </a:p>
          <a:p>
            <a:pPr marL="800100" lvl="1" indent="-342900">
              <a:buFont typeface="Wingdings" panose="05000000000000000000" pitchFamily="2" charset="2"/>
              <a:buChar char="ü"/>
            </a:pPr>
            <a:endParaRPr lang="tr-TR" sz="2000" i="1" dirty="0">
              <a:solidFill>
                <a:srgbClr val="000000"/>
              </a:solidFill>
              <a:latin typeface="Arial" panose="020B0604020202020204" pitchFamily="34" charset="0"/>
              <a:cs typeface="Arial" panose="020B0604020202020204" pitchFamily="34" charset="0"/>
            </a:endParaRPr>
          </a:p>
          <a:p>
            <a:pPr marL="800100" lvl="1" indent="-342900">
              <a:buFont typeface="Wingdings" panose="05000000000000000000" pitchFamily="2" charset="2"/>
              <a:buChar char="ü"/>
            </a:pPr>
            <a:r>
              <a:rPr lang="tr-TR" sz="2000" dirty="0">
                <a:solidFill>
                  <a:srgbClr val="000000"/>
                </a:solidFill>
                <a:latin typeface="Arial" panose="020B0604020202020204" pitchFamily="34" charset="0"/>
                <a:cs typeface="Arial" panose="020B0604020202020204" pitchFamily="34" charset="0"/>
              </a:rPr>
              <a:t>End </a:t>
            </a:r>
            <a:r>
              <a:rPr lang="tr-TR" sz="2000" dirty="0" smtClean="0">
                <a:solidFill>
                  <a:srgbClr val="000000"/>
                </a:solidFill>
                <a:latin typeface="Arial" panose="020B0604020202020204" pitchFamily="34" charset="0"/>
                <a:cs typeface="Arial" panose="020B0604020202020204" pitchFamily="34" charset="0"/>
              </a:rPr>
              <a:t>Recepient(s) </a:t>
            </a:r>
          </a:p>
          <a:p>
            <a:pPr marL="800100" lvl="1" indent="-342900">
              <a:buFont typeface="Wingdings" panose="05000000000000000000" pitchFamily="2" charset="2"/>
              <a:buChar char="ü"/>
            </a:pPr>
            <a:endParaRPr lang="tr-TR" sz="2000" dirty="0">
              <a:solidFill>
                <a:srgbClr val="000000"/>
              </a:solidFill>
              <a:latin typeface="Arial" panose="020B0604020202020204" pitchFamily="34" charset="0"/>
              <a:cs typeface="Arial" panose="020B0604020202020204" pitchFamily="34" charset="0"/>
            </a:endParaRPr>
          </a:p>
          <a:p>
            <a:pPr marL="800100" lvl="1" indent="-342900">
              <a:buFont typeface="Wingdings" panose="05000000000000000000" pitchFamily="2" charset="2"/>
              <a:buChar char="ü"/>
            </a:pPr>
            <a:r>
              <a:rPr lang="tr-TR" sz="2000" dirty="0">
                <a:solidFill>
                  <a:srgbClr val="000000"/>
                </a:solidFill>
                <a:latin typeface="Arial" panose="020B0604020202020204" pitchFamily="34" charset="0"/>
                <a:cs typeface="Arial" panose="020B0604020202020204" pitchFamily="34" charset="0"/>
              </a:rPr>
              <a:t>Contractor(s)</a:t>
            </a:r>
            <a:r>
              <a:rPr lang="tr-TR" sz="2000" dirty="0" smtClean="0">
                <a:latin typeface="Arial" pitchFamily="34" charset="0"/>
                <a:cs typeface="Arial" pitchFamily="34" charset="0"/>
              </a:rPr>
              <a:t> </a:t>
            </a:r>
            <a:endParaRPr lang="en-US" sz="2000" dirty="0" smtClean="0">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269919225"/>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850106"/>
          </a:xfrm>
        </p:spPr>
        <p:txBody>
          <a:bodyPr>
            <a:normAutofit fontScale="90000"/>
          </a:bodyPr>
          <a:lstStyle/>
          <a:p>
            <a:pPr marL="0" lvl="1" indent="0" algn="ctr">
              <a:spcBef>
                <a:spcPts val="600"/>
              </a:spcBef>
            </a:pPr>
            <a:r>
              <a:rPr lang="en-US" sz="2200" b="1" dirty="0" smtClean="0">
                <a:solidFill>
                  <a:srgbClr val="FF0000"/>
                </a:solidFill>
                <a:latin typeface="Arial" pitchFamily="34" charset="0"/>
                <a:cs typeface="Arial" pitchFamily="34" charset="0"/>
              </a:rPr>
              <a:t/>
            </a:r>
            <a:br>
              <a:rPr lang="en-US" sz="2200" b="1" dirty="0" smtClean="0">
                <a:solidFill>
                  <a:srgbClr val="FF0000"/>
                </a:solidFill>
                <a:latin typeface="Arial" pitchFamily="34" charset="0"/>
                <a:cs typeface="Arial" pitchFamily="34" charset="0"/>
              </a:rPr>
            </a:br>
            <a:r>
              <a:rPr lang="en-US" sz="2200" b="1" dirty="0">
                <a:solidFill>
                  <a:srgbClr val="002060"/>
                </a:solidFill>
                <a:latin typeface="Arial" pitchFamily="34" charset="0"/>
                <a:cs typeface="Arial" pitchFamily="34" charset="0"/>
              </a:rPr>
              <a:t>GENERAL RESPONSIBILITIES </a:t>
            </a:r>
            <a:r>
              <a:rPr lang="en-US" sz="2200" b="1" dirty="0" smtClean="0">
                <a:solidFill>
                  <a:srgbClr val="002060"/>
                </a:solidFill>
                <a:latin typeface="Arial" pitchFamily="34" charset="0"/>
                <a:cs typeface="Arial" pitchFamily="34" charset="0"/>
              </a:rPr>
              <a:t>OF THE CONTRACTING AUTHORITY </a:t>
            </a:r>
            <a:r>
              <a:rPr lang="en-US" sz="2400" b="1" dirty="0" smtClean="0">
                <a:solidFill>
                  <a:srgbClr val="00449E"/>
                </a:solidFill>
                <a:latin typeface="Arial" pitchFamily="34" charset="0"/>
                <a:cs typeface="Arial" pitchFamily="34" charset="0"/>
              </a:rPr>
              <a:t/>
            </a:r>
            <a:br>
              <a:rPr lang="en-US" sz="2400" b="1" dirty="0" smtClean="0">
                <a:solidFill>
                  <a:srgbClr val="00449E"/>
                </a:solidFill>
                <a:latin typeface="Arial" pitchFamily="34" charset="0"/>
                <a:cs typeface="Arial" pitchFamily="34" charset="0"/>
              </a:rPr>
            </a:br>
            <a:endParaRPr lang="en-US" sz="2000" b="1" dirty="0">
              <a:solidFill>
                <a:srgbClr val="00449E"/>
              </a:solidFill>
              <a:latin typeface="Arial" pitchFamily="34" charset="0"/>
              <a:cs typeface="Arial" pitchFamily="34" charset="0"/>
            </a:endParaRPr>
          </a:p>
        </p:txBody>
      </p:sp>
      <p:sp>
        <p:nvSpPr>
          <p:cNvPr id="3" name="Content Placeholder 2"/>
          <p:cNvSpPr>
            <a:spLocks noGrp="1"/>
          </p:cNvSpPr>
          <p:nvPr>
            <p:ph idx="1"/>
          </p:nvPr>
        </p:nvSpPr>
        <p:spPr>
          <a:xfrm>
            <a:off x="467544" y="1537308"/>
            <a:ext cx="8229600" cy="4680520"/>
          </a:xfrm>
        </p:spPr>
        <p:txBody>
          <a:bodyPr>
            <a:noAutofit/>
          </a:bodyPr>
          <a:lstStyle/>
          <a:p>
            <a:pPr algn="just">
              <a:spcBef>
                <a:spcPts val="1200"/>
              </a:spcBef>
              <a:buClrTx/>
              <a:buSzPct val="75000"/>
              <a:buFont typeface="Wingdings" panose="05000000000000000000" pitchFamily="2" charset="2"/>
              <a:buChar char="ü"/>
            </a:pPr>
            <a:r>
              <a:rPr lang="en-GB" sz="1800" u="sng" dirty="0" smtClean="0">
                <a:latin typeface="Arial" pitchFamily="34" charset="0"/>
                <a:cs typeface="Arial" pitchFamily="34" charset="0"/>
              </a:rPr>
              <a:t>submit procurement notices and award notices</a:t>
            </a:r>
            <a:r>
              <a:rPr lang="en-GB" sz="1800" dirty="0" smtClean="0">
                <a:latin typeface="Arial" pitchFamily="34" charset="0"/>
                <a:cs typeface="Arial" pitchFamily="34" charset="0"/>
              </a:rPr>
              <a:t> to the E</a:t>
            </a:r>
            <a:r>
              <a:rPr lang="tr-TR" sz="1800" dirty="0" smtClean="0">
                <a:latin typeface="Arial" pitchFamily="34" charset="0"/>
                <a:cs typeface="Arial" pitchFamily="34" charset="0"/>
              </a:rPr>
              <a:t>UD </a:t>
            </a:r>
            <a:r>
              <a:rPr lang="en-GB" sz="1800" dirty="0" smtClean="0">
                <a:latin typeface="Arial" pitchFamily="34" charset="0"/>
                <a:cs typeface="Arial" pitchFamily="34" charset="0"/>
              </a:rPr>
              <a:t>for publication</a:t>
            </a:r>
            <a:r>
              <a:rPr lang="tr-TR" sz="1800" dirty="0" smtClean="0">
                <a:latin typeface="Arial" pitchFamily="34" charset="0"/>
                <a:cs typeface="Arial" pitchFamily="34" charset="0"/>
              </a:rPr>
              <a:t> (except PIN)</a:t>
            </a:r>
            <a:endParaRPr lang="en-GB" sz="1800" dirty="0" smtClean="0">
              <a:latin typeface="Arial" pitchFamily="34" charset="0"/>
              <a:cs typeface="Arial" pitchFamily="34" charset="0"/>
            </a:endParaRPr>
          </a:p>
          <a:p>
            <a:pPr algn="just">
              <a:spcBef>
                <a:spcPts val="1200"/>
              </a:spcBef>
              <a:buClrTx/>
              <a:buSzPct val="75000"/>
              <a:buFont typeface="Wingdings" panose="05000000000000000000" pitchFamily="2" charset="2"/>
              <a:buChar char="ü"/>
            </a:pPr>
            <a:r>
              <a:rPr lang="tr-TR" sz="1800" dirty="0" err="1" smtClean="0">
                <a:latin typeface="Arial" pitchFamily="34" charset="0"/>
                <a:cs typeface="Arial" pitchFamily="34" charset="0"/>
              </a:rPr>
              <a:t>submit</a:t>
            </a:r>
            <a:r>
              <a:rPr lang="tr-TR" sz="1800" dirty="0" smtClean="0">
                <a:latin typeface="Arial" pitchFamily="34" charset="0"/>
                <a:cs typeface="Arial" pitchFamily="34" charset="0"/>
              </a:rPr>
              <a:t> </a:t>
            </a:r>
            <a:r>
              <a:rPr lang="en-GB" sz="1800" dirty="0" smtClean="0">
                <a:latin typeface="Arial" pitchFamily="34" charset="0"/>
                <a:cs typeface="Arial" pitchFamily="34" charset="0"/>
              </a:rPr>
              <a:t>tender dossiers to the E</a:t>
            </a:r>
            <a:r>
              <a:rPr lang="tr-TR" sz="1800" dirty="0" smtClean="0">
                <a:latin typeface="Arial" pitchFamily="34" charset="0"/>
                <a:cs typeface="Arial" pitchFamily="34" charset="0"/>
              </a:rPr>
              <a:t>UD</a:t>
            </a:r>
            <a:r>
              <a:rPr lang="en-GB" sz="1800" dirty="0" smtClean="0">
                <a:latin typeface="Arial" pitchFamily="34" charset="0"/>
                <a:cs typeface="Arial" pitchFamily="34" charset="0"/>
              </a:rPr>
              <a:t> for approval</a:t>
            </a:r>
          </a:p>
          <a:p>
            <a:pPr algn="just">
              <a:spcBef>
                <a:spcPts val="1200"/>
              </a:spcBef>
              <a:buClrTx/>
              <a:buSzPct val="75000"/>
              <a:buFont typeface="Wingdings" panose="05000000000000000000" pitchFamily="2" charset="2"/>
              <a:buChar char="ü"/>
            </a:pPr>
            <a:r>
              <a:rPr lang="en-GB" sz="1800" dirty="0" smtClean="0">
                <a:latin typeface="Arial" pitchFamily="34" charset="0"/>
                <a:cs typeface="Arial" pitchFamily="34" charset="0"/>
              </a:rPr>
              <a:t>Following approval, the CA is responsible for issuing invitations to tender, receiving tenders, chairing tender Evaluation Committees</a:t>
            </a:r>
          </a:p>
          <a:p>
            <a:pPr algn="just">
              <a:spcBef>
                <a:spcPts val="1200"/>
              </a:spcBef>
              <a:buClrTx/>
              <a:buSzPct val="75000"/>
              <a:buFont typeface="Wingdings" panose="05000000000000000000" pitchFamily="2" charset="2"/>
              <a:buChar char="ü"/>
            </a:pPr>
            <a:r>
              <a:rPr lang="en-GB" sz="1800" dirty="0" smtClean="0">
                <a:latin typeface="Arial" pitchFamily="34" charset="0"/>
                <a:cs typeface="Arial" pitchFamily="34" charset="0"/>
              </a:rPr>
              <a:t>The CA submits the Tender Evaluation Report to the </a:t>
            </a:r>
            <a:r>
              <a:rPr lang="tr-TR" sz="1800" dirty="0" smtClean="0">
                <a:latin typeface="Arial" pitchFamily="34" charset="0"/>
                <a:cs typeface="Arial" pitchFamily="34" charset="0"/>
              </a:rPr>
              <a:t>EUD</a:t>
            </a:r>
            <a:r>
              <a:rPr lang="en-GB" sz="1800" dirty="0" smtClean="0">
                <a:latin typeface="Arial" pitchFamily="34" charset="0"/>
                <a:cs typeface="Arial" pitchFamily="34" charset="0"/>
              </a:rPr>
              <a:t> for approval of the award decision</a:t>
            </a:r>
          </a:p>
          <a:p>
            <a:pPr algn="just">
              <a:spcBef>
                <a:spcPts val="1200"/>
              </a:spcBef>
              <a:buClrTx/>
              <a:buSzPct val="75000"/>
              <a:buFont typeface="Wingdings" panose="05000000000000000000" pitchFamily="2" charset="2"/>
              <a:buChar char="ü"/>
            </a:pPr>
            <a:r>
              <a:rPr lang="en-US" sz="1800" dirty="0" smtClean="0">
                <a:latin typeface="Arial" pitchFamily="34" charset="0"/>
                <a:cs typeface="Arial" pitchFamily="34" charset="0"/>
              </a:rPr>
              <a:t>The CA issues the Award Notification to the successful tenderer</a:t>
            </a:r>
          </a:p>
          <a:p>
            <a:pPr algn="just">
              <a:spcBef>
                <a:spcPts val="1200"/>
              </a:spcBef>
              <a:buClrTx/>
              <a:buSzPct val="75000"/>
              <a:buFont typeface="Wingdings" panose="05000000000000000000" pitchFamily="2" charset="2"/>
              <a:buChar char="ü"/>
            </a:pPr>
            <a:r>
              <a:rPr lang="en-US" sz="1800" dirty="0" smtClean="0">
                <a:latin typeface="Arial" pitchFamily="34" charset="0"/>
                <a:cs typeface="Arial" pitchFamily="34" charset="0"/>
              </a:rPr>
              <a:t>Following receipt and approval of the required proofs, the CA issues the Contract Award proposal to the E</a:t>
            </a:r>
            <a:r>
              <a:rPr lang="tr-TR" sz="1800" dirty="0" smtClean="0">
                <a:latin typeface="Arial" pitchFamily="34" charset="0"/>
                <a:cs typeface="Arial" pitchFamily="34" charset="0"/>
              </a:rPr>
              <a:t>UD</a:t>
            </a:r>
            <a:r>
              <a:rPr lang="en-US" sz="1800" dirty="0" smtClean="0">
                <a:latin typeface="Arial" pitchFamily="34" charset="0"/>
                <a:cs typeface="Arial" pitchFamily="34" charset="0"/>
              </a:rPr>
              <a:t> for endorsement</a:t>
            </a:r>
          </a:p>
          <a:p>
            <a:pPr algn="just">
              <a:spcBef>
                <a:spcPts val="1200"/>
              </a:spcBef>
              <a:buClrTx/>
              <a:buSzPct val="75000"/>
              <a:buFont typeface="Wingdings" panose="05000000000000000000" pitchFamily="2" charset="2"/>
              <a:buChar char="ü"/>
            </a:pPr>
            <a:r>
              <a:rPr lang="en-US" sz="1800" dirty="0" smtClean="0">
                <a:latin typeface="Arial" pitchFamily="34" charset="0"/>
                <a:cs typeface="Arial" pitchFamily="34" charset="0"/>
              </a:rPr>
              <a:t>Following the E</a:t>
            </a:r>
            <a:r>
              <a:rPr lang="tr-TR" sz="1800" dirty="0" smtClean="0">
                <a:latin typeface="Arial" pitchFamily="34" charset="0"/>
                <a:cs typeface="Arial" pitchFamily="34" charset="0"/>
              </a:rPr>
              <a:t>UD</a:t>
            </a:r>
            <a:r>
              <a:rPr lang="en-US" sz="1800" dirty="0" smtClean="0">
                <a:latin typeface="Arial" pitchFamily="34" charset="0"/>
                <a:cs typeface="Arial" pitchFamily="34" charset="0"/>
              </a:rPr>
              <a:t>’s endorsement, the CA signs and awards the Contract</a:t>
            </a:r>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pPr marL="0" lvl="1" indent="0" algn="ctr"/>
            <a:r>
              <a:rPr lang="en-US" sz="2000" b="1" dirty="0" smtClean="0">
                <a:solidFill>
                  <a:srgbClr val="002060"/>
                </a:solidFill>
                <a:latin typeface="Arial" pitchFamily="34" charset="0"/>
                <a:cs typeface="Arial" pitchFamily="34" charset="0"/>
              </a:rPr>
              <a:t>BASIC PROCUREMENT PRINCIPLES</a:t>
            </a:r>
            <a:endParaRPr lang="en-US" sz="2000" b="1" dirty="0">
              <a:solidFill>
                <a:srgbClr val="002060"/>
              </a:solidFill>
              <a:latin typeface="Arial" pitchFamily="34" charset="0"/>
              <a:cs typeface="Arial" pitchFamily="34" charset="0"/>
            </a:endParaRPr>
          </a:p>
        </p:txBody>
      </p:sp>
      <p:sp>
        <p:nvSpPr>
          <p:cNvPr id="3" name="Content Placeholder 2"/>
          <p:cNvSpPr>
            <a:spLocks noGrp="1"/>
          </p:cNvSpPr>
          <p:nvPr>
            <p:ph idx="1"/>
          </p:nvPr>
        </p:nvSpPr>
        <p:spPr>
          <a:xfrm>
            <a:off x="467544" y="908720"/>
            <a:ext cx="8229600" cy="5256584"/>
          </a:xfrm>
        </p:spPr>
        <p:txBody>
          <a:bodyPr>
            <a:normAutofit/>
          </a:bodyPr>
          <a:lstStyle/>
          <a:p>
            <a:pPr marL="0" indent="0" algn="just" fontAlgn="t">
              <a:buNone/>
            </a:pPr>
            <a:r>
              <a:rPr lang="en-US" u="sng" dirty="0" smtClean="0">
                <a:solidFill>
                  <a:srgbClr val="376092"/>
                </a:solidFill>
                <a:latin typeface="Arial" panose="020B0604020202020204" pitchFamily="34" charset="0"/>
                <a:cs typeface="Arial" panose="020B0604020202020204" pitchFamily="34" charset="0"/>
              </a:rPr>
              <a:t>Requesting </a:t>
            </a:r>
            <a:r>
              <a:rPr lang="en-US" u="sng" dirty="0">
                <a:solidFill>
                  <a:srgbClr val="376092"/>
                </a:solidFill>
                <a:latin typeface="Arial" panose="020B0604020202020204" pitchFamily="34" charset="0"/>
                <a:cs typeface="Arial" panose="020B0604020202020204" pitchFamily="34" charset="0"/>
              </a:rPr>
              <a:t>information only once</a:t>
            </a:r>
            <a:endParaRPr lang="en-US" dirty="0">
              <a:solidFill>
                <a:srgbClr val="376092"/>
              </a:solidFill>
              <a:latin typeface="Arial" panose="020B0604020202020204" pitchFamily="34" charset="0"/>
              <a:cs typeface="Arial" panose="020B0604020202020204" pitchFamily="34" charset="0"/>
            </a:endParaRPr>
          </a:p>
          <a:p>
            <a:pPr algn="just" fontAlgn="t"/>
            <a:r>
              <a:rPr lang="en-US" dirty="0">
                <a:latin typeface="Arial" panose="020B0604020202020204" pitchFamily="34" charset="0"/>
                <a:cs typeface="Arial" panose="020B0604020202020204" pitchFamily="34" charset="0"/>
              </a:rPr>
              <a:t>As provided for by Article 128 FR, information already available at European Union institutions, the management authorities and other bodies and entities implementing the European Union budget, must be used to the extent possible to avoid asking persons and entities receiving European Union funds for the same information more than once.</a:t>
            </a:r>
          </a:p>
          <a:p>
            <a:pPr marL="0" indent="0" algn="just" fontAlgn="t">
              <a:buNone/>
            </a:pPr>
            <a:r>
              <a:rPr lang="en-US" u="sng" dirty="0">
                <a:solidFill>
                  <a:srgbClr val="376092"/>
                </a:solidFill>
                <a:latin typeface="Arial" panose="020B0604020202020204" pitchFamily="34" charset="0"/>
                <a:cs typeface="Arial" panose="020B0604020202020204" pitchFamily="34" charset="0"/>
              </a:rPr>
              <a:t>Non-retroactivity</a:t>
            </a:r>
            <a:endParaRPr lang="en-US" dirty="0">
              <a:solidFill>
                <a:srgbClr val="376092"/>
              </a:solidFill>
              <a:latin typeface="Arial" panose="020B0604020202020204" pitchFamily="34" charset="0"/>
              <a:cs typeface="Arial" panose="020B0604020202020204" pitchFamily="34" charset="0"/>
            </a:endParaRPr>
          </a:p>
          <a:p>
            <a:pPr algn="just" fontAlgn="t"/>
            <a:r>
              <a:rPr lang="en-US" dirty="0">
                <a:latin typeface="Arial" panose="020B0604020202020204" pitchFamily="34" charset="0"/>
                <a:cs typeface="Arial" panose="020B0604020202020204" pitchFamily="34" charset="0"/>
              </a:rPr>
              <a:t>Contracts take effect from the date of signature of the last signatory. All contracts must show the true dates on which the contracting parties signed them. </a:t>
            </a:r>
            <a:endParaRPr lang="tr-TR" dirty="0" smtClean="0">
              <a:latin typeface="Arial" panose="020B0604020202020204" pitchFamily="34" charset="0"/>
              <a:cs typeface="Arial" panose="020B0604020202020204" pitchFamily="34" charset="0"/>
            </a:endParaRPr>
          </a:p>
          <a:p>
            <a:pPr marL="0" indent="0" algn="just" fontAlgn="t">
              <a:buNone/>
            </a:pPr>
            <a:r>
              <a:rPr lang="en-GB" u="sng" dirty="0" smtClean="0">
                <a:solidFill>
                  <a:srgbClr val="376092"/>
                </a:solidFill>
                <a:latin typeface="Arial" panose="020B0604020202020204" pitchFamily="34" charset="0"/>
                <a:cs typeface="Arial" panose="020B0604020202020204" pitchFamily="34" charset="0"/>
              </a:rPr>
              <a:t>Awarding </a:t>
            </a:r>
            <a:r>
              <a:rPr lang="en-GB" u="sng" dirty="0">
                <a:solidFill>
                  <a:srgbClr val="376092"/>
                </a:solidFill>
                <a:latin typeface="Arial" panose="020B0604020202020204" pitchFamily="34" charset="0"/>
                <a:cs typeface="Arial" panose="020B0604020202020204" pitchFamily="34" charset="0"/>
              </a:rPr>
              <a:t>principles</a:t>
            </a:r>
            <a:endParaRPr lang="tr-TR" u="sng" dirty="0">
              <a:solidFill>
                <a:srgbClr val="376092"/>
              </a:solidFill>
              <a:latin typeface="Arial" panose="020B0604020202020204" pitchFamily="34" charset="0"/>
              <a:cs typeface="Arial" panose="020B0604020202020204" pitchFamily="34" charset="0"/>
            </a:endParaRPr>
          </a:p>
          <a:p>
            <a:pPr algn="just" fontAlgn="t"/>
            <a:r>
              <a:rPr lang="en-GB" dirty="0" smtClean="0">
                <a:latin typeface="Arial" pitchFamily="34" charset="0"/>
                <a:cs typeface="Arial" pitchFamily="34" charset="0"/>
              </a:rPr>
              <a:t>All </a:t>
            </a:r>
            <a:r>
              <a:rPr lang="en-GB" dirty="0">
                <a:latin typeface="Arial" pitchFamily="34" charset="0"/>
                <a:cs typeface="Arial" pitchFamily="34" charset="0"/>
              </a:rPr>
              <a:t>contract </a:t>
            </a:r>
            <a:r>
              <a:rPr lang="en-GB" dirty="0" smtClean="0">
                <a:latin typeface="Arial" pitchFamily="34" charset="0"/>
                <a:cs typeface="Arial" pitchFamily="34" charset="0"/>
              </a:rPr>
              <a:t>awards </a:t>
            </a:r>
            <a:r>
              <a:rPr lang="en-GB" dirty="0">
                <a:latin typeface="Arial" pitchFamily="34" charset="0"/>
                <a:cs typeface="Arial" pitchFamily="34" charset="0"/>
              </a:rPr>
              <a:t>must respect the principles of transparency, proportionality, equal treatment and </a:t>
            </a:r>
            <a:r>
              <a:rPr lang="en-GB" dirty="0" smtClean="0">
                <a:latin typeface="Arial" pitchFamily="34" charset="0"/>
                <a:cs typeface="Arial" pitchFamily="34" charset="0"/>
              </a:rPr>
              <a:t>non-discrimination</a:t>
            </a:r>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800" y="332656"/>
            <a:ext cx="7772400" cy="5839544"/>
          </a:xfrm>
        </p:spPr>
        <p:txBody>
          <a:bodyPr>
            <a:normAutofit/>
          </a:bodyPr>
          <a:lstStyle/>
          <a:p>
            <a:pPr marL="0" indent="0" algn="just" fontAlgn="t">
              <a:buNone/>
            </a:pPr>
            <a:r>
              <a:rPr lang="tr-TR" b="1" dirty="0" smtClean="0">
                <a:solidFill>
                  <a:srgbClr val="002060"/>
                </a:solidFill>
                <a:latin typeface="Arial" panose="020B0604020202020204" pitchFamily="34" charset="0"/>
                <a:cs typeface="Arial" panose="020B0604020202020204" pitchFamily="34" charset="0"/>
              </a:rPr>
              <a:t>RECORD KEEPING</a:t>
            </a:r>
          </a:p>
          <a:p>
            <a:pPr marL="0" indent="0" algn="just" fontAlgn="t">
              <a:buNone/>
            </a:pPr>
            <a:endParaRPr lang="en-US" dirty="0">
              <a:solidFill>
                <a:srgbClr val="376092"/>
              </a:solidFill>
              <a:latin typeface="Arial" panose="020B0604020202020204" pitchFamily="34" charset="0"/>
              <a:cs typeface="Arial" panose="020B0604020202020204" pitchFamily="34" charset="0"/>
            </a:endParaRPr>
          </a:p>
          <a:p>
            <a:pPr algn="just" fontAlgn="t"/>
            <a:r>
              <a:rPr lang="en-US" dirty="0" smtClean="0">
                <a:solidFill>
                  <a:srgbClr val="C00000"/>
                </a:solidFill>
                <a:latin typeface="Arial" panose="020B0604020202020204" pitchFamily="34" charset="0"/>
                <a:cs typeface="Arial" panose="020B0604020202020204" pitchFamily="34" charset="0"/>
              </a:rPr>
              <a:t>Unsuccessful </a:t>
            </a:r>
            <a:r>
              <a:rPr lang="en-US" dirty="0">
                <a:solidFill>
                  <a:srgbClr val="C00000"/>
                </a:solidFill>
                <a:latin typeface="Arial" panose="020B0604020202020204" pitchFamily="34" charset="0"/>
                <a:cs typeface="Arial" panose="020B0604020202020204" pitchFamily="34" charset="0"/>
              </a:rPr>
              <a:t>proposals have to be kept for 3 years</a:t>
            </a:r>
            <a:r>
              <a:rPr lang="en-US" dirty="0">
                <a:latin typeface="Arial" panose="020B0604020202020204" pitchFamily="34" charset="0"/>
                <a:cs typeface="Arial" panose="020B0604020202020204" pitchFamily="34" charset="0"/>
              </a:rPr>
              <a:t> from the submission deadline of the </a:t>
            </a:r>
            <a:r>
              <a:rPr lang="en-US" dirty="0" smtClean="0">
                <a:latin typeface="Arial" panose="020B0604020202020204" pitchFamily="34" charset="0"/>
                <a:cs typeface="Arial" panose="020B0604020202020204" pitchFamily="34" charset="0"/>
              </a:rPr>
              <a:t>call</a:t>
            </a:r>
            <a:endParaRPr lang="tr-TR" dirty="0" smtClean="0">
              <a:latin typeface="Arial" panose="020B0604020202020204" pitchFamily="34" charset="0"/>
              <a:cs typeface="Arial" panose="020B0604020202020204" pitchFamily="34" charset="0"/>
            </a:endParaRPr>
          </a:p>
          <a:p>
            <a:pPr algn="just" fontAlgn="t"/>
            <a:r>
              <a:rPr lang="en-US" dirty="0" smtClean="0">
                <a:solidFill>
                  <a:srgbClr val="C00000"/>
                </a:solidFill>
                <a:latin typeface="Arial" panose="020B0604020202020204" pitchFamily="34" charset="0"/>
                <a:cs typeface="Arial" panose="020B0604020202020204" pitchFamily="34" charset="0"/>
              </a:rPr>
              <a:t>unsuccessful </a:t>
            </a:r>
            <a:r>
              <a:rPr lang="en-US" dirty="0">
                <a:solidFill>
                  <a:srgbClr val="C00000"/>
                </a:solidFill>
                <a:latin typeface="Arial" panose="020B0604020202020204" pitchFamily="34" charset="0"/>
                <a:cs typeface="Arial" panose="020B0604020202020204" pitchFamily="34" charset="0"/>
              </a:rPr>
              <a:t>tenders have to be kept for 5 years</a:t>
            </a:r>
            <a:r>
              <a:rPr lang="en-US" dirty="0">
                <a:latin typeface="Arial" panose="020B0604020202020204" pitchFamily="34" charset="0"/>
                <a:cs typeface="Arial" panose="020B0604020202020204" pitchFamily="34" charset="0"/>
              </a:rPr>
              <a:t> from the submission deadline of the tender. </a:t>
            </a:r>
            <a:endParaRPr lang="tr-TR" dirty="0" smtClean="0">
              <a:latin typeface="Arial" panose="020B0604020202020204" pitchFamily="34" charset="0"/>
              <a:cs typeface="Arial" panose="020B0604020202020204" pitchFamily="34" charset="0"/>
            </a:endParaRPr>
          </a:p>
          <a:p>
            <a:pPr algn="just" fontAlgn="t"/>
            <a:r>
              <a:rPr lang="en-US" dirty="0" smtClean="0">
                <a:solidFill>
                  <a:srgbClr val="C00000"/>
                </a:solidFill>
                <a:latin typeface="Arial" panose="020B0604020202020204" pitchFamily="34" charset="0"/>
                <a:cs typeface="Arial" panose="020B0604020202020204" pitchFamily="34" charset="0"/>
              </a:rPr>
              <a:t>Contractual </a:t>
            </a:r>
            <a:r>
              <a:rPr lang="en-US" dirty="0">
                <a:solidFill>
                  <a:srgbClr val="C00000"/>
                </a:solidFill>
                <a:latin typeface="Arial" panose="020B0604020202020204" pitchFamily="34" charset="0"/>
                <a:cs typeface="Arial" panose="020B0604020202020204" pitchFamily="34" charset="0"/>
              </a:rPr>
              <a:t>and financial documents have to be kept for a minimum of 7 years</a:t>
            </a:r>
            <a:r>
              <a:rPr lang="en-US" dirty="0">
                <a:latin typeface="Arial" panose="020B0604020202020204" pitchFamily="34" charset="0"/>
                <a:cs typeface="Arial" panose="020B0604020202020204" pitchFamily="34" charset="0"/>
              </a:rPr>
              <a:t> from payment of the balance and up to the prescription date of any dispute about the law governing the contract. During and after this period, the contracting authority will treat personal data in conformity with its privacy policy. </a:t>
            </a:r>
            <a:endParaRPr lang="tr-TR" dirty="0" smtClean="0">
              <a:latin typeface="Arial" panose="020B0604020202020204" pitchFamily="34" charset="0"/>
              <a:cs typeface="Arial" panose="020B0604020202020204" pitchFamily="34" charset="0"/>
            </a:endParaRPr>
          </a:p>
          <a:p>
            <a:pPr algn="just" fontAlgn="t"/>
            <a:r>
              <a:rPr lang="en-US" dirty="0" smtClean="0">
                <a:solidFill>
                  <a:srgbClr val="C00000"/>
                </a:solidFill>
                <a:latin typeface="Arial" panose="020B0604020202020204" pitchFamily="34" charset="0"/>
                <a:cs typeface="Arial" panose="020B0604020202020204" pitchFamily="34" charset="0"/>
              </a:rPr>
              <a:t>Financial </a:t>
            </a:r>
            <a:r>
              <a:rPr lang="en-US" dirty="0">
                <a:solidFill>
                  <a:srgbClr val="C00000"/>
                </a:solidFill>
                <a:latin typeface="Arial" panose="020B0604020202020204" pitchFamily="34" charset="0"/>
                <a:cs typeface="Arial" panose="020B0604020202020204" pitchFamily="34" charset="0"/>
              </a:rPr>
              <a:t>guarantees (originals) must be kept in a safe place </a:t>
            </a:r>
            <a:r>
              <a:rPr lang="en-US" dirty="0">
                <a:latin typeface="Arial" panose="020B0604020202020204" pitchFamily="34" charset="0"/>
                <a:cs typeface="Arial" panose="020B0604020202020204" pitchFamily="34" charset="0"/>
              </a:rPr>
              <a:t>where they are protected against the risk of loss or theft </a:t>
            </a:r>
            <a:r>
              <a:rPr lang="en-US" dirty="0">
                <a:solidFill>
                  <a:srgbClr val="C00000"/>
                </a:solidFill>
                <a:latin typeface="Arial" panose="020B0604020202020204" pitchFamily="34" charset="0"/>
                <a:cs typeface="Arial" panose="020B0604020202020204" pitchFamily="34" charset="0"/>
              </a:rPr>
              <a:t>up to the end of their validity period or the end of the contractual obligations.</a:t>
            </a:r>
          </a:p>
          <a:p>
            <a:endParaRPr lang="tr-TR" dirty="0"/>
          </a:p>
        </p:txBody>
      </p:sp>
    </p:spTree>
    <p:extLst>
      <p:ext uri="{BB962C8B-B14F-4D97-AF65-F5344CB8AC3E}">
        <p14:creationId xmlns:p14="http://schemas.microsoft.com/office/powerpoint/2010/main" val="3866047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418058"/>
          </a:xfrm>
        </p:spPr>
        <p:txBody>
          <a:bodyPr>
            <a:normAutofit fontScale="90000"/>
          </a:bodyPr>
          <a:lstStyle/>
          <a:p>
            <a:pPr marL="0" lvl="1" indent="0" algn="ctr"/>
            <a:r>
              <a:rPr lang="en-US" sz="2400" b="1" dirty="0" smtClean="0">
                <a:solidFill>
                  <a:srgbClr val="002060"/>
                </a:solidFill>
                <a:latin typeface="Arial" pitchFamily="34" charset="0"/>
                <a:cs typeface="Arial" pitchFamily="34" charset="0"/>
              </a:rPr>
              <a:t>TYPES OF CONTRACT</a:t>
            </a:r>
            <a:endParaRPr lang="en-US" sz="2000" b="1" dirty="0">
              <a:solidFill>
                <a:srgbClr val="002060"/>
              </a:solidFill>
              <a:latin typeface="Arial" pitchFamily="34" charset="0"/>
              <a:cs typeface="Arial" pitchFamily="34" charset="0"/>
            </a:endParaRPr>
          </a:p>
        </p:txBody>
      </p:sp>
      <p:sp>
        <p:nvSpPr>
          <p:cNvPr id="3" name="Content Placeholder 2"/>
          <p:cNvSpPr>
            <a:spLocks noGrp="1"/>
          </p:cNvSpPr>
          <p:nvPr>
            <p:ph idx="1"/>
          </p:nvPr>
        </p:nvSpPr>
        <p:spPr>
          <a:xfrm>
            <a:off x="467544" y="692696"/>
            <a:ext cx="8229600" cy="5472608"/>
          </a:xfrm>
        </p:spPr>
        <p:txBody>
          <a:bodyPr>
            <a:noAutofit/>
          </a:bodyPr>
          <a:lstStyle/>
          <a:p>
            <a:pPr marL="358775" lvl="1" indent="-358775" algn="just">
              <a:lnSpc>
                <a:spcPts val="1400"/>
              </a:lnSpc>
              <a:spcBef>
                <a:spcPts val="1800"/>
              </a:spcBef>
              <a:buNone/>
              <a:defRPr/>
            </a:pPr>
            <a:endParaRPr lang="tr-TR" sz="2000" b="1" dirty="0" smtClean="0">
              <a:solidFill>
                <a:srgbClr val="FF0000"/>
              </a:solidFill>
              <a:latin typeface="Arial" pitchFamily="34" charset="0"/>
              <a:cs typeface="Arial" pitchFamily="34" charset="0"/>
            </a:endParaRPr>
          </a:p>
          <a:p>
            <a:pPr marL="358775" lvl="1" indent="-358775" algn="just">
              <a:lnSpc>
                <a:spcPts val="1400"/>
              </a:lnSpc>
              <a:spcBef>
                <a:spcPts val="1800"/>
              </a:spcBef>
              <a:buNone/>
              <a:defRPr/>
            </a:pPr>
            <a:r>
              <a:rPr lang="en-US" sz="2000" b="1" dirty="0" smtClean="0">
                <a:solidFill>
                  <a:srgbClr val="FF0000"/>
                </a:solidFill>
                <a:latin typeface="Arial" pitchFamily="34" charset="0"/>
                <a:cs typeface="Arial" pitchFamily="34" charset="0"/>
              </a:rPr>
              <a:t>WORKS CONTRACTS</a:t>
            </a:r>
            <a:endParaRPr lang="en-US" sz="2000" dirty="0" smtClean="0">
              <a:solidFill>
                <a:srgbClr val="FF0000"/>
              </a:solidFill>
              <a:latin typeface="Arial" pitchFamily="34" charset="0"/>
              <a:cs typeface="Arial" pitchFamily="34" charset="0"/>
            </a:endParaRPr>
          </a:p>
          <a:p>
            <a:pPr marL="358775" lvl="1" indent="-358775" algn="just">
              <a:lnSpc>
                <a:spcPts val="2100"/>
              </a:lnSpc>
              <a:spcBef>
                <a:spcPts val="600"/>
              </a:spcBef>
              <a:buSzPct val="75000"/>
              <a:buFont typeface="Wingdings" panose="05000000000000000000" pitchFamily="2" charset="2"/>
              <a:buChar char="ü"/>
              <a:defRPr/>
            </a:pPr>
            <a:r>
              <a:rPr lang="tr-TR" sz="2000" dirty="0">
                <a:latin typeface="Arial" pitchFamily="34" charset="0"/>
                <a:cs typeface="Arial" pitchFamily="34" charset="0"/>
              </a:rPr>
              <a:t>T</a:t>
            </a:r>
            <a:r>
              <a:rPr lang="en-GB" sz="2000" dirty="0" smtClean="0">
                <a:latin typeface="Arial" pitchFamily="34" charset="0"/>
                <a:cs typeface="Arial" pitchFamily="34" charset="0"/>
              </a:rPr>
              <a:t>he outcome of building or civil engineering works that fulfil an economic or technical function</a:t>
            </a:r>
            <a:r>
              <a:rPr lang="tr-TR" sz="2000" dirty="0" smtClean="0">
                <a:latin typeface="Arial" pitchFamily="34" charset="0"/>
                <a:cs typeface="Arial" pitchFamily="34" charset="0"/>
              </a:rPr>
              <a:t>. </a:t>
            </a:r>
            <a:r>
              <a:rPr lang="en-GB" sz="2000" dirty="0" smtClean="0">
                <a:latin typeface="Arial" pitchFamily="34" charset="0"/>
                <a:cs typeface="Arial" pitchFamily="34" charset="0"/>
              </a:rPr>
              <a:t>Works contracts cover either the execution, or both the execution and design, of works</a:t>
            </a:r>
            <a:r>
              <a:rPr lang="tr-TR" sz="2000" dirty="0" smtClean="0">
                <a:latin typeface="Arial" pitchFamily="34" charset="0"/>
                <a:cs typeface="Arial" pitchFamily="34" charset="0"/>
              </a:rPr>
              <a:t>.</a:t>
            </a:r>
          </a:p>
          <a:p>
            <a:pPr marL="358775" lvl="1" indent="-358775" algn="just">
              <a:lnSpc>
                <a:spcPts val="2100"/>
              </a:lnSpc>
              <a:spcBef>
                <a:spcPts val="600"/>
              </a:spcBef>
              <a:buSzPct val="75000"/>
              <a:buFont typeface="Wingdings" panose="05000000000000000000" pitchFamily="2" charset="2"/>
              <a:buChar char="ü"/>
              <a:defRPr/>
            </a:pPr>
            <a:endParaRPr lang="en-GB" sz="2000" dirty="0" smtClean="0">
              <a:latin typeface="Arial" pitchFamily="34" charset="0"/>
              <a:cs typeface="Arial" pitchFamily="34" charset="0"/>
            </a:endParaRPr>
          </a:p>
          <a:p>
            <a:pPr marL="358775" lvl="1" indent="-358775" algn="just">
              <a:lnSpc>
                <a:spcPts val="2100"/>
              </a:lnSpc>
              <a:spcBef>
                <a:spcPts val="1200"/>
              </a:spcBef>
              <a:buNone/>
              <a:defRPr/>
            </a:pPr>
            <a:r>
              <a:rPr lang="en-US" sz="2000" b="1" dirty="0" smtClean="0">
                <a:solidFill>
                  <a:srgbClr val="FF0000"/>
                </a:solidFill>
                <a:latin typeface="Arial" pitchFamily="34" charset="0"/>
                <a:cs typeface="Arial" pitchFamily="34" charset="0"/>
              </a:rPr>
              <a:t>SERVICES CONTRACTS</a:t>
            </a:r>
          </a:p>
          <a:p>
            <a:pPr marL="358775" lvl="1" indent="-358775" algn="just">
              <a:lnSpc>
                <a:spcPts val="2100"/>
              </a:lnSpc>
              <a:spcBef>
                <a:spcPts val="600"/>
              </a:spcBef>
              <a:buSzPct val="75000"/>
              <a:buFont typeface="Wingdings" panose="05000000000000000000" pitchFamily="2" charset="2"/>
              <a:buChar char="ü"/>
              <a:defRPr/>
            </a:pPr>
            <a:r>
              <a:rPr lang="en-GB" sz="2000" dirty="0" smtClean="0">
                <a:latin typeface="Arial" pitchFamily="34" charset="0"/>
                <a:cs typeface="Arial" pitchFamily="34" charset="0"/>
              </a:rPr>
              <a:t>The provision of external know-how, studies or technical assistance</a:t>
            </a:r>
            <a:r>
              <a:rPr lang="tr-TR" sz="2000" dirty="0">
                <a:latin typeface="Arial" pitchFamily="34" charset="0"/>
                <a:cs typeface="Arial" pitchFamily="34" charset="0"/>
              </a:rPr>
              <a:t>, provision of services to supervise the construction of a works </a:t>
            </a:r>
            <a:r>
              <a:rPr lang="tr-TR" sz="2000" dirty="0" smtClean="0">
                <a:latin typeface="Arial" pitchFamily="34" charset="0"/>
                <a:cs typeface="Arial" pitchFamily="34" charset="0"/>
              </a:rPr>
              <a:t>contract</a:t>
            </a:r>
            <a:r>
              <a:rPr lang="en-GB" sz="2000" dirty="0" smtClean="0">
                <a:latin typeface="Arial" pitchFamily="34" charset="0"/>
                <a:cs typeface="Arial" pitchFamily="34" charset="0"/>
              </a:rPr>
              <a:t> to support EU cooperation policy</a:t>
            </a:r>
            <a:r>
              <a:rPr lang="tr-TR" sz="2000" dirty="0" smtClean="0">
                <a:latin typeface="Arial" pitchFamily="34" charset="0"/>
                <a:cs typeface="Arial" pitchFamily="34" charset="0"/>
              </a:rPr>
              <a:t>.</a:t>
            </a:r>
          </a:p>
          <a:p>
            <a:pPr marL="358775" lvl="1" indent="-358775" algn="just">
              <a:lnSpc>
                <a:spcPts val="2100"/>
              </a:lnSpc>
              <a:spcBef>
                <a:spcPts val="600"/>
              </a:spcBef>
              <a:buSzPct val="75000"/>
              <a:buFont typeface="Wingdings" panose="05000000000000000000" pitchFamily="2" charset="2"/>
              <a:buChar char="ü"/>
              <a:defRPr/>
            </a:pPr>
            <a:endParaRPr lang="en-GB" sz="2000" dirty="0" smtClean="0">
              <a:latin typeface="Arial" pitchFamily="34" charset="0"/>
              <a:cs typeface="Arial" pitchFamily="34" charset="0"/>
            </a:endParaRPr>
          </a:p>
          <a:p>
            <a:pPr marL="0" lvl="1" indent="0" algn="just">
              <a:lnSpc>
                <a:spcPts val="2100"/>
              </a:lnSpc>
              <a:spcBef>
                <a:spcPts val="600"/>
              </a:spcBef>
              <a:buSzPct val="75000"/>
              <a:buNone/>
              <a:defRPr/>
            </a:pPr>
            <a:r>
              <a:rPr lang="en-US" sz="2000" b="1" dirty="0" smtClean="0">
                <a:solidFill>
                  <a:srgbClr val="FF0000"/>
                </a:solidFill>
                <a:latin typeface="Arial" pitchFamily="34" charset="0"/>
                <a:cs typeface="Arial" pitchFamily="34" charset="0"/>
              </a:rPr>
              <a:t>SUPPLIES CONTRACTS</a:t>
            </a:r>
          </a:p>
          <a:p>
            <a:pPr marL="358775" lvl="1" indent="-358775" algn="just">
              <a:lnSpc>
                <a:spcPts val="2100"/>
              </a:lnSpc>
              <a:spcBef>
                <a:spcPts val="600"/>
              </a:spcBef>
              <a:buSzPct val="75000"/>
              <a:buFont typeface="Wingdings" panose="05000000000000000000" pitchFamily="2" charset="2"/>
              <a:buChar char="ü"/>
              <a:defRPr/>
            </a:pPr>
            <a:r>
              <a:rPr lang="en-GB" sz="2000" dirty="0" smtClean="0">
                <a:latin typeface="Arial" pitchFamily="34" charset="0"/>
                <a:cs typeface="Arial" pitchFamily="34" charset="0"/>
              </a:rPr>
              <a:t>Covers the purchase, leasing, rental or hire purchase of products</a:t>
            </a:r>
          </a:p>
          <a:p>
            <a:pPr marL="358775" lvl="1" indent="-358775" algn="just">
              <a:lnSpc>
                <a:spcPts val="2100"/>
              </a:lnSpc>
              <a:spcBef>
                <a:spcPts val="600"/>
              </a:spcBef>
              <a:buSzPct val="75000"/>
              <a:buFont typeface="Wingdings" panose="05000000000000000000" pitchFamily="2" charset="2"/>
              <a:buChar char="ü"/>
              <a:defRPr/>
            </a:pPr>
            <a:r>
              <a:rPr lang="en-GB" sz="2000" dirty="0" smtClean="0">
                <a:latin typeface="Arial" pitchFamily="34" charset="0"/>
                <a:cs typeface="Arial" pitchFamily="34" charset="0"/>
              </a:rPr>
              <a:t>May also include incidental “works” for installation of the supplies and “services” for training etc.</a:t>
            </a: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6711" y="351983"/>
            <a:ext cx="7772400" cy="784128"/>
          </a:xfrm>
        </p:spPr>
        <p:txBody>
          <a:bodyPr>
            <a:normAutofit/>
          </a:bodyPr>
          <a:lstStyle/>
          <a:p>
            <a:pPr algn="ctr"/>
            <a:r>
              <a:rPr lang="tr-TR" sz="2000" dirty="0" smtClean="0">
                <a:solidFill>
                  <a:srgbClr val="C00000"/>
                </a:solidFill>
                <a:latin typeface="Arial" panose="020B0604020202020204" pitchFamily="34" charset="0"/>
                <a:cs typeface="Arial" panose="020B0604020202020204" pitchFamily="34" charset="0"/>
              </a:rPr>
              <a:t>TYPES OF SERVICE CONTRACT</a:t>
            </a:r>
            <a:endParaRPr lang="tr-TR" sz="2000" dirty="0">
              <a:solidFill>
                <a:srgbClr val="C00000"/>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85800" y="1268760"/>
            <a:ext cx="7772400" cy="4903440"/>
          </a:xfrm>
        </p:spPr>
        <p:txBody>
          <a:bodyPr>
            <a:normAutofit/>
          </a:bodyPr>
          <a:lstStyle/>
          <a:p>
            <a:pPr algn="just"/>
            <a:r>
              <a:rPr lang="tr-TR" b="1" dirty="0" smtClean="0">
                <a:solidFill>
                  <a:srgbClr val="002060"/>
                </a:solidFill>
                <a:latin typeface="Arial" panose="020B0604020202020204" pitchFamily="34" charset="0"/>
                <a:cs typeface="Arial" panose="020B0604020202020204" pitchFamily="34" charset="0"/>
              </a:rPr>
              <a:t>Global Price</a:t>
            </a:r>
            <a:endParaRPr lang="tr-TR" dirty="0">
              <a:solidFill>
                <a:srgbClr val="002060"/>
              </a:solidFill>
              <a:latin typeface="Arial" panose="020B0604020202020204" pitchFamily="34" charset="0"/>
              <a:cs typeface="Arial" panose="020B0604020202020204" pitchFamily="34" charset="0"/>
            </a:endParaRPr>
          </a:p>
          <a:p>
            <a:pPr marL="0" indent="0" algn="just">
              <a:buNone/>
            </a:pPr>
            <a:r>
              <a:rPr lang="tr-TR" dirty="0" smtClean="0">
                <a:latin typeface="Arial" panose="020B0604020202020204" pitchFamily="34" charset="0"/>
                <a:cs typeface="Arial" panose="020B0604020202020204" pitchFamily="34" charset="0"/>
              </a:rPr>
              <a:t>A</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lump sum contract where specified output(s) is/are set out, in the form of clearly defined deliverables like a report or drawings</a:t>
            </a:r>
            <a:r>
              <a:rPr lang="en-US" dirty="0" smtClean="0">
                <a:latin typeface="Arial" panose="020B0604020202020204" pitchFamily="34" charset="0"/>
                <a:cs typeface="Arial" panose="020B0604020202020204" pitchFamily="34" charset="0"/>
              </a:rPr>
              <a:t>.</a:t>
            </a:r>
            <a:endParaRPr lang="tr-TR" dirty="0" smtClean="0">
              <a:latin typeface="Arial" panose="020B0604020202020204" pitchFamily="34" charset="0"/>
              <a:cs typeface="Arial" panose="020B0604020202020204" pitchFamily="34" charset="0"/>
            </a:endParaRPr>
          </a:p>
          <a:p>
            <a:pPr marL="0" indent="0" algn="just">
              <a:buNone/>
            </a:pPr>
            <a:endParaRPr lang="tr-TR" dirty="0" smtClean="0">
              <a:latin typeface="Arial" panose="020B0604020202020204" pitchFamily="34" charset="0"/>
              <a:cs typeface="Arial" panose="020B0604020202020204" pitchFamily="34" charset="0"/>
            </a:endParaRPr>
          </a:p>
          <a:p>
            <a:pPr algn="just" fontAlgn="t"/>
            <a:r>
              <a:rPr lang="en-US" b="1" dirty="0" smtClean="0">
                <a:solidFill>
                  <a:srgbClr val="002060"/>
                </a:solidFill>
                <a:latin typeface="Arial" panose="020B0604020202020204" pitchFamily="34" charset="0"/>
                <a:cs typeface="Arial" panose="020B0604020202020204" pitchFamily="34" charset="0"/>
              </a:rPr>
              <a:t>Fee-based</a:t>
            </a:r>
            <a:endParaRPr lang="tr-TR" b="1" dirty="0">
              <a:solidFill>
                <a:srgbClr val="002060"/>
              </a:solidFill>
              <a:latin typeface="Arial" panose="020B0604020202020204" pitchFamily="34" charset="0"/>
              <a:cs typeface="Arial" panose="020B0604020202020204" pitchFamily="34" charset="0"/>
            </a:endParaRPr>
          </a:p>
          <a:p>
            <a:pPr marL="0" indent="0" algn="just" fontAlgn="t">
              <a:buNone/>
            </a:pPr>
            <a:r>
              <a:rPr lang="en-US" dirty="0" smtClean="0">
                <a:latin typeface="Arial" panose="020B0604020202020204" pitchFamily="34" charset="0"/>
                <a:cs typeface="Arial" panose="020B0604020202020204" pitchFamily="34" charset="0"/>
              </a:rPr>
              <a:t>Where </a:t>
            </a:r>
            <a:r>
              <a:rPr lang="en-US" dirty="0">
                <a:latin typeface="Arial" panose="020B0604020202020204" pitchFamily="34" charset="0"/>
                <a:cs typeface="Arial" panose="020B0604020202020204" pitchFamily="34" charset="0"/>
              </a:rPr>
              <a:t>the output is </a:t>
            </a:r>
            <a:r>
              <a:rPr lang="en-US" dirty="0" smtClean="0">
                <a:latin typeface="Arial" panose="020B0604020202020204" pitchFamily="34" charset="0"/>
                <a:cs typeface="Arial" panose="020B0604020202020204" pitchFamily="34" charset="0"/>
              </a:rPr>
              <a:t>unpredictable </a:t>
            </a:r>
            <a:r>
              <a:rPr lang="en-US" dirty="0">
                <a:latin typeface="Arial" panose="020B0604020202020204" pitchFamily="34" charset="0"/>
                <a:cs typeface="Arial" panose="020B0604020202020204" pitchFamily="34" charset="0"/>
              </a:rPr>
              <a:t>or </a:t>
            </a:r>
            <a:r>
              <a:rPr lang="en-US" dirty="0" smtClean="0">
                <a:latin typeface="Arial" panose="020B0604020202020204" pitchFamily="34" charset="0"/>
                <a:cs typeface="Arial" panose="020B0604020202020204" pitchFamily="34" charset="0"/>
              </a:rPr>
              <a:t>specified </a:t>
            </a:r>
            <a:r>
              <a:rPr lang="en-US" dirty="0">
                <a:latin typeface="Arial" panose="020B0604020202020204" pitchFamily="34" charset="0"/>
                <a:cs typeface="Arial" panose="020B0604020202020204" pitchFamily="34" charset="0"/>
              </a:rPr>
              <a:t>output is impossible to quantify in advance, fee-based contracts are more appropriate, as it is economically more advantageous to pay the services on the basis of time actually </a:t>
            </a:r>
            <a:r>
              <a:rPr lang="en-US" dirty="0" smtClean="0">
                <a:latin typeface="Arial" panose="020B0604020202020204" pitchFamily="34" charset="0"/>
                <a:cs typeface="Arial" panose="020B0604020202020204" pitchFamily="34" charset="0"/>
              </a:rPr>
              <a:t>worked.</a:t>
            </a:r>
            <a:r>
              <a:rPr lang="tr-TR"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Fee-based </a:t>
            </a:r>
            <a:r>
              <a:rPr lang="en-US" dirty="0">
                <a:latin typeface="Arial" panose="020B0604020202020204" pitchFamily="34" charset="0"/>
                <a:cs typeface="Arial" panose="020B0604020202020204" pitchFamily="34" charset="0"/>
              </a:rPr>
              <a:t>contracts may also include activities paid on the basis of lump sums. </a:t>
            </a:r>
            <a:endParaRPr lang="tr-TR" dirty="0" smtClean="0">
              <a:latin typeface="Arial" panose="020B0604020202020204" pitchFamily="34" charset="0"/>
              <a:cs typeface="Arial" panose="020B0604020202020204" pitchFamily="34" charset="0"/>
            </a:endParaRPr>
          </a:p>
          <a:p>
            <a:endParaRPr lang="tr-TR" dirty="0" smtClean="0"/>
          </a:p>
          <a:p>
            <a:endParaRPr lang="tr-TR" dirty="0"/>
          </a:p>
        </p:txBody>
      </p:sp>
      <p:sp>
        <p:nvSpPr>
          <p:cNvPr id="4" name="Altbilgi Yer Tutucusu 3"/>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37696496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35918" y="417030"/>
            <a:ext cx="7886700" cy="576065"/>
          </a:xfrm>
        </p:spPr>
        <p:txBody>
          <a:bodyPr>
            <a:normAutofit fontScale="90000"/>
          </a:bodyPr>
          <a:lstStyle/>
          <a:p>
            <a:pPr algn="ctr"/>
            <a:r>
              <a:rPr lang="en-US" sz="2700" b="1" dirty="0">
                <a:solidFill>
                  <a:srgbClr val="C00000"/>
                </a:solidFill>
                <a:latin typeface="Arial" panose="020B0604020202020204" pitchFamily="34" charset="0"/>
                <a:cs typeface="Arial" panose="020B0604020202020204" pitchFamily="34" charset="0"/>
              </a:rPr>
              <a:t>Which procurement procedure to apply?</a:t>
            </a:r>
            <a:r>
              <a:rPr lang="en-US" dirty="0">
                <a:solidFill>
                  <a:srgbClr val="0070C0"/>
                </a:solidFill>
              </a:rPr>
              <a:t/>
            </a:r>
            <a:br>
              <a:rPr lang="en-US" dirty="0">
                <a:solidFill>
                  <a:srgbClr val="0070C0"/>
                </a:solidFill>
              </a:rPr>
            </a:br>
            <a:endParaRPr lang="tr-TR" dirty="0">
              <a:solidFill>
                <a:srgbClr val="0070C0"/>
              </a:solidFill>
            </a:endParaRPr>
          </a:p>
        </p:txBody>
      </p:sp>
      <p:pic>
        <p:nvPicPr>
          <p:cNvPr id="5" name="İçerik Yer Tutucusu 4"/>
          <p:cNvPicPr>
            <a:picLocks noGrp="1" noChangeAspect="1"/>
          </p:cNvPicPr>
          <p:nvPr>
            <p:ph idx="1"/>
          </p:nvPr>
        </p:nvPicPr>
        <p:blipFill rotWithShape="1">
          <a:blip r:embed="rId2">
            <a:extLst>
              <a:ext uri="{28A0092B-C50C-407E-A947-70E740481C1C}">
                <a14:useLocalDpi xmlns:a14="http://schemas.microsoft.com/office/drawing/2010/main" val="0"/>
              </a:ext>
            </a:extLst>
          </a:blip>
          <a:srcRect t="7331"/>
          <a:stretch/>
        </p:blipFill>
        <p:spPr>
          <a:xfrm>
            <a:off x="97594" y="836712"/>
            <a:ext cx="8963347" cy="5820282"/>
          </a:xfrm>
        </p:spPr>
      </p:pic>
    </p:spTree>
    <p:extLst>
      <p:ext uri="{BB962C8B-B14F-4D97-AF65-F5344CB8AC3E}">
        <p14:creationId xmlns:p14="http://schemas.microsoft.com/office/powerpoint/2010/main" val="923807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marL="0" lvl="1" indent="0" algn="ctr"/>
            <a:r>
              <a:rPr lang="en-US" sz="2000" b="1" dirty="0" smtClean="0">
                <a:solidFill>
                  <a:srgbClr val="00449E"/>
                </a:solidFill>
                <a:latin typeface="Arial" pitchFamily="34" charset="0"/>
                <a:cs typeface="Arial" pitchFamily="34" charset="0"/>
              </a:rPr>
              <a:t>PROCUREMENT PROCEDURES</a:t>
            </a:r>
            <a:endParaRPr lang="en-US" sz="2000" b="1" dirty="0">
              <a:solidFill>
                <a:srgbClr val="00449E"/>
              </a:solidFill>
              <a:latin typeface="Arial" pitchFamily="34" charset="0"/>
              <a:cs typeface="Arial" pitchFamily="34" charset="0"/>
            </a:endParaRPr>
          </a:p>
        </p:txBody>
      </p:sp>
      <p:sp>
        <p:nvSpPr>
          <p:cNvPr id="3" name="Content Placeholder 2"/>
          <p:cNvSpPr>
            <a:spLocks noGrp="1"/>
          </p:cNvSpPr>
          <p:nvPr>
            <p:ph idx="1"/>
          </p:nvPr>
        </p:nvSpPr>
        <p:spPr>
          <a:xfrm>
            <a:off x="467544" y="1124744"/>
            <a:ext cx="8229600" cy="4680520"/>
          </a:xfrm>
        </p:spPr>
        <p:txBody>
          <a:bodyPr>
            <a:normAutofit/>
          </a:bodyPr>
          <a:lstStyle/>
          <a:p>
            <a:pPr marL="358775" lvl="1" indent="-358775">
              <a:lnSpc>
                <a:spcPts val="1400"/>
              </a:lnSpc>
              <a:spcBef>
                <a:spcPts val="1800"/>
              </a:spcBef>
              <a:buNone/>
              <a:defRPr/>
            </a:pPr>
            <a:r>
              <a:rPr lang="en-US" sz="1800" b="1" dirty="0" smtClean="0">
                <a:solidFill>
                  <a:srgbClr val="FF0000"/>
                </a:solidFill>
                <a:latin typeface="Arial" pitchFamily="34" charset="0"/>
                <a:cs typeface="Arial" pitchFamily="34" charset="0"/>
              </a:rPr>
              <a:t>“INTERNATIONAL OPEN” – Works &gt; €5,000,000 and Supplies &gt; €</a:t>
            </a:r>
            <a:r>
              <a:rPr lang="tr-TR" sz="1800" b="1" dirty="0" smtClean="0">
                <a:solidFill>
                  <a:srgbClr val="FF0000"/>
                </a:solidFill>
                <a:latin typeface="Arial" pitchFamily="34" charset="0"/>
                <a:cs typeface="Arial" pitchFamily="34" charset="0"/>
              </a:rPr>
              <a:t>30</a:t>
            </a:r>
            <a:r>
              <a:rPr lang="en-US" sz="1800" b="1" dirty="0" smtClean="0">
                <a:solidFill>
                  <a:srgbClr val="FF0000"/>
                </a:solidFill>
                <a:latin typeface="Arial" pitchFamily="34" charset="0"/>
                <a:cs typeface="Arial" pitchFamily="34" charset="0"/>
              </a:rPr>
              <a:t>0,000</a:t>
            </a:r>
            <a:endParaRPr lang="en-US" sz="1800" dirty="0" smtClean="0">
              <a:solidFill>
                <a:srgbClr val="FF0000"/>
              </a:solidFill>
              <a:latin typeface="Arial" pitchFamily="34" charset="0"/>
              <a:cs typeface="Arial" pitchFamily="34" charset="0"/>
            </a:endParaRPr>
          </a:p>
          <a:p>
            <a:pPr marL="358775" lvl="1" indent="-358775" algn="just">
              <a:lnSpc>
                <a:spcPts val="2500"/>
              </a:lnSpc>
              <a:spcBef>
                <a:spcPts val="1200"/>
              </a:spcBef>
              <a:buSzPct val="75000"/>
              <a:buFont typeface="Wingdings" panose="05000000000000000000" pitchFamily="2" charset="2"/>
              <a:buChar char="ü"/>
              <a:defRPr/>
            </a:pPr>
            <a:r>
              <a:rPr lang="en-GB" sz="2000" dirty="0" smtClean="0">
                <a:solidFill>
                  <a:srgbClr val="000000"/>
                </a:solidFill>
                <a:latin typeface="Arial" charset="0"/>
                <a:cs typeface="Arial" charset="0"/>
              </a:rPr>
              <a:t>The tender is given maximum publicity by publication of a Procurement Notice in the Official Journal of the European Union, the EuropeAid website and any other appropriate media</a:t>
            </a:r>
            <a:r>
              <a:rPr lang="tr-TR" sz="2000" dirty="0" smtClean="0">
                <a:solidFill>
                  <a:srgbClr val="000000"/>
                </a:solidFill>
                <a:latin typeface="Arial" charset="0"/>
                <a:cs typeface="Arial" charset="0"/>
              </a:rPr>
              <a:t>.</a:t>
            </a:r>
            <a:endParaRPr lang="en-GB" sz="2000" dirty="0" smtClean="0">
              <a:solidFill>
                <a:srgbClr val="000000"/>
              </a:solidFill>
              <a:latin typeface="Arial" charset="0"/>
              <a:cs typeface="Arial" charset="0"/>
            </a:endParaRPr>
          </a:p>
          <a:p>
            <a:pPr marL="358775" lvl="1" indent="-358775" algn="just">
              <a:lnSpc>
                <a:spcPts val="2500"/>
              </a:lnSpc>
              <a:spcBef>
                <a:spcPts val="1200"/>
              </a:spcBef>
              <a:buSzPct val="75000"/>
              <a:buFont typeface="Wingdings" panose="05000000000000000000" pitchFamily="2" charset="2"/>
              <a:buChar char="ü"/>
              <a:defRPr/>
            </a:pPr>
            <a:r>
              <a:rPr lang="en-GB" sz="2000" dirty="0" smtClean="0">
                <a:solidFill>
                  <a:srgbClr val="000000"/>
                </a:solidFill>
                <a:latin typeface="Arial" charset="0"/>
                <a:cs typeface="Arial" charset="0"/>
              </a:rPr>
              <a:t>All interested economic operators may submit a tender</a:t>
            </a:r>
            <a:r>
              <a:rPr lang="tr-TR" sz="2000" dirty="0" smtClean="0">
                <a:solidFill>
                  <a:srgbClr val="000000"/>
                </a:solidFill>
                <a:latin typeface="Arial" charset="0"/>
                <a:cs typeface="Arial" charset="0"/>
              </a:rPr>
              <a:t>.</a:t>
            </a:r>
            <a:endParaRPr lang="en-GB" sz="2000" dirty="0" smtClean="0">
              <a:solidFill>
                <a:srgbClr val="000000"/>
              </a:solidFill>
              <a:latin typeface="Arial" charset="0"/>
              <a:cs typeface="Arial" charset="0"/>
            </a:endParaRPr>
          </a:p>
          <a:p>
            <a:pPr marL="358775" lvl="1" indent="-358775" algn="just">
              <a:lnSpc>
                <a:spcPts val="2500"/>
              </a:lnSpc>
              <a:spcBef>
                <a:spcPts val="1200"/>
              </a:spcBef>
              <a:buSzPct val="75000"/>
              <a:buFont typeface="Wingdings" panose="05000000000000000000" pitchFamily="2" charset="2"/>
              <a:buChar char="ü"/>
              <a:defRPr/>
            </a:pPr>
            <a:r>
              <a:rPr lang="en-GB" sz="2000" dirty="0" smtClean="0">
                <a:solidFill>
                  <a:srgbClr val="000000"/>
                </a:solidFill>
                <a:latin typeface="Arial" charset="0"/>
                <a:cs typeface="Arial" charset="0"/>
              </a:rPr>
              <a:t>Any natural or legal person wishing to participate may request the tender dossier (</a:t>
            </a:r>
            <a:r>
              <a:rPr lang="en-GB" sz="2000" i="1" dirty="0" smtClean="0">
                <a:solidFill>
                  <a:srgbClr val="000000"/>
                </a:solidFill>
                <a:latin typeface="Arial" charset="0"/>
                <a:cs typeface="Arial" charset="0"/>
              </a:rPr>
              <a:t>possible payment required</a:t>
            </a:r>
            <a:r>
              <a:rPr lang="en-GB" sz="2000" dirty="0" smtClean="0">
                <a:solidFill>
                  <a:srgbClr val="000000"/>
                </a:solidFill>
                <a:latin typeface="Arial" charset="0"/>
                <a:cs typeface="Arial" charset="0"/>
              </a:rPr>
              <a:t>)</a:t>
            </a:r>
            <a:r>
              <a:rPr lang="tr-TR" sz="2000" dirty="0" smtClean="0">
                <a:solidFill>
                  <a:srgbClr val="000000"/>
                </a:solidFill>
                <a:latin typeface="Arial" charset="0"/>
                <a:cs typeface="Arial" charset="0"/>
              </a:rPr>
              <a:t>.</a:t>
            </a:r>
            <a:endParaRPr lang="en-GB" sz="2000" dirty="0" smtClean="0">
              <a:solidFill>
                <a:srgbClr val="000000"/>
              </a:solidFill>
              <a:latin typeface="Arial" charset="0"/>
              <a:cs typeface="Arial" charset="0"/>
            </a:endParaRPr>
          </a:p>
          <a:p>
            <a:pPr marL="358775" lvl="1" indent="-358775" algn="just">
              <a:lnSpc>
                <a:spcPts val="2500"/>
              </a:lnSpc>
              <a:spcBef>
                <a:spcPts val="1200"/>
              </a:spcBef>
              <a:buSzPct val="75000"/>
              <a:buFont typeface="Wingdings" panose="05000000000000000000" pitchFamily="2" charset="2"/>
              <a:buChar char="ü"/>
              <a:defRPr/>
            </a:pPr>
            <a:r>
              <a:rPr lang="en-GB" sz="2000" dirty="0" smtClean="0">
                <a:solidFill>
                  <a:srgbClr val="000000"/>
                </a:solidFill>
                <a:latin typeface="Arial" charset="0"/>
                <a:cs typeface="Arial" charset="0"/>
              </a:rPr>
              <a:t>Submitted tenders are examined and evaluated in accordance with the selection criteria specified in the Procurement Notice and Tender Documents</a:t>
            </a:r>
            <a:r>
              <a:rPr lang="tr-TR" sz="2000" dirty="0" smtClean="0">
                <a:solidFill>
                  <a:srgbClr val="000000"/>
                </a:solidFill>
                <a:latin typeface="Arial" charset="0"/>
                <a:cs typeface="Arial" charset="0"/>
              </a:rPr>
              <a:t>.</a:t>
            </a:r>
            <a:endParaRPr lang="en-GB" sz="2000" dirty="0" smtClean="0">
              <a:solidFill>
                <a:srgbClr val="000000"/>
              </a:solidFill>
              <a:latin typeface="Arial" charset="0"/>
              <a:cs typeface="Arial" charset="0"/>
            </a:endParaRPr>
          </a:p>
          <a:p>
            <a:pPr marL="358775" lvl="1" indent="-358775" algn="just">
              <a:lnSpc>
                <a:spcPts val="2500"/>
              </a:lnSpc>
              <a:spcBef>
                <a:spcPts val="1200"/>
              </a:spcBef>
              <a:buSzPct val="75000"/>
              <a:buFont typeface="Wingdings" panose="05000000000000000000" pitchFamily="2" charset="2"/>
              <a:buChar char="ü"/>
              <a:defRPr/>
            </a:pPr>
            <a:r>
              <a:rPr lang="en-GB" sz="2000" dirty="0" smtClean="0">
                <a:solidFill>
                  <a:srgbClr val="000000"/>
                </a:solidFill>
                <a:latin typeface="Arial" charset="0"/>
                <a:cs typeface="Arial" charset="0"/>
              </a:rPr>
              <a:t>No negotiation is allowed</a:t>
            </a:r>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marL="0" lvl="1" indent="0" algn="ctr"/>
            <a:r>
              <a:rPr lang="en-US" sz="2000" b="1" dirty="0" smtClean="0">
                <a:solidFill>
                  <a:srgbClr val="00449E"/>
                </a:solidFill>
                <a:latin typeface="Arial" pitchFamily="34" charset="0"/>
                <a:cs typeface="Arial" pitchFamily="34" charset="0"/>
              </a:rPr>
              <a:t>PROCUREMENT PROCEDURES</a:t>
            </a:r>
            <a:endParaRPr lang="en-US" sz="2000" b="1" dirty="0">
              <a:solidFill>
                <a:srgbClr val="00449E"/>
              </a:solidFill>
              <a:latin typeface="Arial" pitchFamily="34" charset="0"/>
              <a:cs typeface="Arial" pitchFamily="34" charset="0"/>
            </a:endParaRPr>
          </a:p>
        </p:txBody>
      </p:sp>
      <p:sp>
        <p:nvSpPr>
          <p:cNvPr id="3" name="Content Placeholder 2"/>
          <p:cNvSpPr>
            <a:spLocks noGrp="1"/>
          </p:cNvSpPr>
          <p:nvPr>
            <p:ph idx="1"/>
          </p:nvPr>
        </p:nvSpPr>
        <p:spPr>
          <a:xfrm>
            <a:off x="467544" y="980728"/>
            <a:ext cx="8136904" cy="4896544"/>
          </a:xfrm>
        </p:spPr>
        <p:txBody>
          <a:bodyPr>
            <a:normAutofit/>
          </a:bodyPr>
          <a:lstStyle/>
          <a:p>
            <a:pPr marL="3495675" lvl="1" indent="-3495675">
              <a:lnSpc>
                <a:spcPts val="2000"/>
              </a:lnSpc>
              <a:spcBef>
                <a:spcPts val="1800"/>
              </a:spcBef>
              <a:buNone/>
              <a:defRPr/>
            </a:pPr>
            <a:r>
              <a:rPr lang="en-US" sz="1800" b="1" dirty="0" smtClean="0">
                <a:solidFill>
                  <a:srgbClr val="FF0000"/>
                </a:solidFill>
                <a:latin typeface="Arial" pitchFamily="34" charset="0"/>
                <a:cs typeface="Arial" pitchFamily="34" charset="0"/>
              </a:rPr>
              <a:t>“RESTRICTED PROCEDURE” –  Services  &gt; €300,000 (exceptionally – Prequalification for Works tenders)</a:t>
            </a:r>
          </a:p>
          <a:p>
            <a:pPr>
              <a:spcBef>
                <a:spcPts val="1200"/>
              </a:spcBef>
              <a:buNone/>
            </a:pPr>
            <a:r>
              <a:rPr lang="en-GB" sz="2000" b="1" dirty="0" smtClean="0">
                <a:latin typeface="Arial" pitchFamily="34" charset="0"/>
                <a:cs typeface="Arial" pitchFamily="34" charset="0"/>
              </a:rPr>
              <a:t>Two stages</a:t>
            </a:r>
            <a:r>
              <a:rPr lang="en-GB" sz="2000" dirty="0" smtClean="0">
                <a:latin typeface="Arial" pitchFamily="34" charset="0"/>
                <a:cs typeface="Arial" pitchFamily="34" charset="0"/>
              </a:rPr>
              <a:t>:</a:t>
            </a:r>
          </a:p>
          <a:p>
            <a:pPr>
              <a:spcBef>
                <a:spcPts val="1200"/>
              </a:spcBef>
              <a:buNone/>
            </a:pPr>
            <a:r>
              <a:rPr lang="en-GB" sz="2000" b="1" dirty="0" smtClean="0">
                <a:solidFill>
                  <a:srgbClr val="FF0000"/>
                </a:solidFill>
                <a:latin typeface="Arial" pitchFamily="34" charset="0"/>
                <a:cs typeface="Arial" pitchFamily="34" charset="0"/>
              </a:rPr>
              <a:t>STAGE 1 – SHORT-LISTING OF APPLICANTS</a:t>
            </a:r>
          </a:p>
          <a:p>
            <a:pPr marL="358775" lvl="1" indent="-358775" algn="just">
              <a:lnSpc>
                <a:spcPts val="2500"/>
              </a:lnSpc>
              <a:spcBef>
                <a:spcPts val="1200"/>
              </a:spcBef>
              <a:buSzPct val="75000"/>
              <a:buFont typeface="Wingdings" panose="05000000000000000000" pitchFamily="2" charset="2"/>
              <a:buChar char="ü"/>
              <a:defRPr/>
            </a:pPr>
            <a:r>
              <a:rPr lang="en-GB" sz="2000" dirty="0" smtClean="0">
                <a:solidFill>
                  <a:srgbClr val="000000"/>
                </a:solidFill>
                <a:latin typeface="Arial" charset="0"/>
                <a:cs typeface="Arial" charset="0"/>
              </a:rPr>
              <a:t>The tender is given maximum publicity by publication of a </a:t>
            </a:r>
            <a:r>
              <a:rPr lang="tr-TR" sz="2000" dirty="0" smtClean="0">
                <a:solidFill>
                  <a:srgbClr val="000000"/>
                </a:solidFill>
                <a:latin typeface="Arial" charset="0"/>
                <a:cs typeface="Arial" charset="0"/>
              </a:rPr>
              <a:t>Contract</a:t>
            </a:r>
            <a:r>
              <a:rPr lang="en-GB" sz="2000" dirty="0" smtClean="0">
                <a:solidFill>
                  <a:srgbClr val="000000"/>
                </a:solidFill>
                <a:latin typeface="Arial" charset="0"/>
                <a:cs typeface="Arial" charset="0"/>
              </a:rPr>
              <a:t> Notice in the Official Journal of the European Union, the EuropeAid website and any other appropriate media</a:t>
            </a:r>
            <a:r>
              <a:rPr lang="tr-TR" sz="2000" dirty="0" smtClean="0">
                <a:solidFill>
                  <a:srgbClr val="000000"/>
                </a:solidFill>
                <a:latin typeface="Arial" charset="0"/>
                <a:cs typeface="Arial" charset="0"/>
              </a:rPr>
              <a:t>.</a:t>
            </a:r>
            <a:endParaRPr lang="en-GB" sz="2000" dirty="0" smtClean="0">
              <a:solidFill>
                <a:srgbClr val="000000"/>
              </a:solidFill>
              <a:latin typeface="Arial" charset="0"/>
              <a:cs typeface="Arial" charset="0"/>
            </a:endParaRPr>
          </a:p>
          <a:p>
            <a:pPr marL="358775" lvl="1" indent="-358775" algn="just">
              <a:lnSpc>
                <a:spcPts val="2500"/>
              </a:lnSpc>
              <a:spcBef>
                <a:spcPts val="1200"/>
              </a:spcBef>
              <a:buSzPct val="75000"/>
              <a:buFont typeface="Wingdings" panose="05000000000000000000" pitchFamily="2" charset="2"/>
              <a:buChar char="ü"/>
              <a:defRPr/>
            </a:pPr>
            <a:r>
              <a:rPr lang="en-US" sz="2000" dirty="0" smtClean="0">
                <a:solidFill>
                  <a:srgbClr val="000000"/>
                </a:solidFill>
                <a:latin typeface="Arial" charset="0"/>
                <a:cs typeface="Arial" charset="0"/>
              </a:rPr>
              <a:t>The </a:t>
            </a:r>
            <a:r>
              <a:rPr lang="tr-TR" sz="2000" dirty="0" smtClean="0">
                <a:solidFill>
                  <a:srgbClr val="000000"/>
                </a:solidFill>
                <a:latin typeface="Arial" charset="0"/>
                <a:cs typeface="Arial" charset="0"/>
              </a:rPr>
              <a:t>Contract</a:t>
            </a:r>
            <a:r>
              <a:rPr lang="en-US" sz="2000" dirty="0" smtClean="0">
                <a:solidFill>
                  <a:srgbClr val="000000"/>
                </a:solidFill>
                <a:latin typeface="Arial" charset="0"/>
                <a:cs typeface="Arial" charset="0"/>
              </a:rPr>
              <a:t> Notice must define clear and unambiguous financial and technical selection criteria</a:t>
            </a:r>
            <a:r>
              <a:rPr lang="tr-TR" sz="2000" dirty="0" smtClean="0">
                <a:solidFill>
                  <a:srgbClr val="000000"/>
                </a:solidFill>
                <a:latin typeface="Arial" charset="0"/>
                <a:cs typeface="Arial" charset="0"/>
              </a:rPr>
              <a:t>.</a:t>
            </a:r>
            <a:endParaRPr lang="en-US" sz="2000" dirty="0" smtClean="0">
              <a:solidFill>
                <a:srgbClr val="000000"/>
              </a:solidFill>
              <a:latin typeface="Arial" charset="0"/>
              <a:cs typeface="Arial" charset="0"/>
            </a:endParaRPr>
          </a:p>
          <a:p>
            <a:pPr marL="358775" lvl="1" indent="-358775" algn="just">
              <a:lnSpc>
                <a:spcPts val="2500"/>
              </a:lnSpc>
              <a:spcBef>
                <a:spcPts val="1200"/>
              </a:spcBef>
              <a:buSzPct val="75000"/>
              <a:buFont typeface="Wingdings" panose="05000000000000000000" pitchFamily="2" charset="2"/>
              <a:buChar char="ü"/>
              <a:defRPr/>
            </a:pPr>
            <a:r>
              <a:rPr lang="en-US" sz="2000" dirty="0" smtClean="0">
                <a:solidFill>
                  <a:srgbClr val="000000"/>
                </a:solidFill>
                <a:latin typeface="Arial" charset="0"/>
                <a:cs typeface="Arial" charset="0"/>
              </a:rPr>
              <a:t>Evaluation Committee establishes a “short-list” of qualified applicants (minimum 4 – maximum 8)</a:t>
            </a:r>
            <a:r>
              <a:rPr lang="tr-TR" sz="2000" dirty="0" smtClean="0">
                <a:solidFill>
                  <a:srgbClr val="000000"/>
                </a:solidFill>
                <a:latin typeface="Arial" charset="0"/>
                <a:cs typeface="Arial" charset="0"/>
              </a:rPr>
              <a:t>.</a:t>
            </a:r>
            <a:endParaRPr lang="en-US" sz="2000" dirty="0" smtClean="0">
              <a:solidFill>
                <a:srgbClr val="000000"/>
              </a:solidFill>
              <a:latin typeface="Arial" charset="0"/>
              <a:cs typeface="Arial" charset="0"/>
            </a:endParaRPr>
          </a:p>
          <a:p>
            <a:pPr marL="358775" lvl="1" indent="-358775" algn="just">
              <a:lnSpc>
                <a:spcPts val="2500"/>
              </a:lnSpc>
              <a:spcBef>
                <a:spcPts val="1200"/>
              </a:spcBef>
              <a:buSzPct val="75000"/>
              <a:buFont typeface="Wingdings" panose="05000000000000000000" pitchFamily="2" charset="2"/>
              <a:buChar char="ü"/>
              <a:defRPr/>
            </a:pPr>
            <a:r>
              <a:rPr lang="en-US" sz="2000" dirty="0" smtClean="0">
                <a:solidFill>
                  <a:srgbClr val="000000"/>
                </a:solidFill>
                <a:latin typeface="Arial" charset="0"/>
                <a:cs typeface="Arial" charset="0"/>
              </a:rPr>
              <a:t>List of shortlisted applicants published on the Europe Aid website.</a:t>
            </a:r>
          </a:p>
          <a:p>
            <a:pPr marL="358775" lvl="1" indent="-358775">
              <a:lnSpc>
                <a:spcPts val="2500"/>
              </a:lnSpc>
              <a:spcBef>
                <a:spcPts val="1800"/>
              </a:spcBef>
              <a:buSzPct val="75000"/>
              <a:buNone/>
              <a:defRPr/>
            </a:pPr>
            <a:endParaRPr lang="en-GB" sz="2000" dirty="0" smtClean="0">
              <a:solidFill>
                <a:srgbClr val="000000"/>
              </a:solidFill>
              <a:latin typeface="Arial" charset="0"/>
              <a:cs typeface="Arial" charset="0"/>
            </a:endParaRPr>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marL="0" lvl="1" indent="0" algn="ctr"/>
            <a:r>
              <a:rPr lang="en-US" sz="2000" b="1" dirty="0" smtClean="0">
                <a:solidFill>
                  <a:srgbClr val="00449E"/>
                </a:solidFill>
                <a:latin typeface="Arial" pitchFamily="34" charset="0"/>
                <a:cs typeface="Arial" pitchFamily="34" charset="0"/>
              </a:rPr>
              <a:t>PROCUREMENT PROCEDURES</a:t>
            </a:r>
            <a:endParaRPr lang="en-US" sz="2000" b="1" dirty="0">
              <a:solidFill>
                <a:srgbClr val="00449E"/>
              </a:solidFill>
              <a:latin typeface="Arial" pitchFamily="34" charset="0"/>
              <a:cs typeface="Arial" pitchFamily="34" charset="0"/>
            </a:endParaRPr>
          </a:p>
        </p:txBody>
      </p:sp>
      <p:sp>
        <p:nvSpPr>
          <p:cNvPr id="3" name="Content Placeholder 2"/>
          <p:cNvSpPr>
            <a:spLocks noGrp="1"/>
          </p:cNvSpPr>
          <p:nvPr>
            <p:ph idx="1"/>
          </p:nvPr>
        </p:nvSpPr>
        <p:spPr>
          <a:xfrm>
            <a:off x="409184" y="1423566"/>
            <a:ext cx="8136904" cy="4896544"/>
          </a:xfrm>
        </p:spPr>
        <p:txBody>
          <a:bodyPr>
            <a:normAutofit/>
          </a:bodyPr>
          <a:lstStyle/>
          <a:p>
            <a:pPr marL="3495675" lvl="1" indent="-3495675">
              <a:lnSpc>
                <a:spcPts val="2000"/>
              </a:lnSpc>
              <a:spcBef>
                <a:spcPts val="1800"/>
              </a:spcBef>
              <a:buNone/>
              <a:defRPr/>
            </a:pPr>
            <a:r>
              <a:rPr lang="en-US" sz="1800" b="1" dirty="0" smtClean="0">
                <a:solidFill>
                  <a:srgbClr val="FF0000"/>
                </a:solidFill>
                <a:latin typeface="Arial" pitchFamily="34" charset="0"/>
                <a:cs typeface="Arial" pitchFamily="34" charset="0"/>
              </a:rPr>
              <a:t>“RESTRICTED PROCEDURE” –  Services  &gt; €300,000 (exceptionally – Prequalification for Works tenders)</a:t>
            </a:r>
          </a:p>
          <a:p>
            <a:pPr>
              <a:spcBef>
                <a:spcPts val="1200"/>
              </a:spcBef>
              <a:buNone/>
            </a:pPr>
            <a:endParaRPr lang="en-GB" sz="1600" dirty="0" smtClean="0">
              <a:latin typeface="Arial" pitchFamily="34" charset="0"/>
              <a:cs typeface="Arial" pitchFamily="34" charset="0"/>
            </a:endParaRPr>
          </a:p>
          <a:p>
            <a:pPr marL="342900" lvl="1" indent="-342900">
              <a:lnSpc>
                <a:spcPts val="2500"/>
              </a:lnSpc>
              <a:spcBef>
                <a:spcPts val="600"/>
              </a:spcBef>
              <a:buSzPct val="75000"/>
              <a:buNone/>
              <a:defRPr/>
            </a:pPr>
            <a:r>
              <a:rPr lang="en-GB" sz="2000" b="1" dirty="0" smtClean="0">
                <a:solidFill>
                  <a:srgbClr val="FF0000"/>
                </a:solidFill>
                <a:latin typeface="Arial" pitchFamily="34" charset="0"/>
                <a:cs typeface="Arial" pitchFamily="34" charset="0"/>
              </a:rPr>
              <a:t>STAGE 2 – TENDER</a:t>
            </a:r>
          </a:p>
          <a:p>
            <a:pPr marL="358775" lvl="1" indent="-358775" algn="just">
              <a:lnSpc>
                <a:spcPts val="2500"/>
              </a:lnSpc>
              <a:spcBef>
                <a:spcPts val="1800"/>
              </a:spcBef>
              <a:buSzPct val="75000"/>
              <a:buFont typeface="Wingdings" panose="05000000000000000000" pitchFamily="2" charset="2"/>
              <a:buChar char="ü"/>
              <a:defRPr/>
            </a:pPr>
            <a:r>
              <a:rPr lang="en-GB" sz="2000" dirty="0" smtClean="0">
                <a:solidFill>
                  <a:srgbClr val="000000"/>
                </a:solidFill>
                <a:latin typeface="Arial" charset="0"/>
                <a:cs typeface="Arial" charset="0"/>
              </a:rPr>
              <a:t>Tender dossier issued to Short-listed applicants</a:t>
            </a:r>
            <a:r>
              <a:rPr lang="tr-TR" sz="2000" dirty="0" smtClean="0">
                <a:solidFill>
                  <a:srgbClr val="000000"/>
                </a:solidFill>
                <a:latin typeface="Arial" charset="0"/>
                <a:cs typeface="Arial" charset="0"/>
              </a:rPr>
              <a:t>.</a:t>
            </a:r>
            <a:endParaRPr lang="en-GB" sz="2000" dirty="0" smtClean="0">
              <a:solidFill>
                <a:srgbClr val="000000"/>
              </a:solidFill>
              <a:latin typeface="Arial" charset="0"/>
              <a:cs typeface="Arial" charset="0"/>
            </a:endParaRPr>
          </a:p>
          <a:p>
            <a:pPr marL="358775" lvl="1" indent="-358775" algn="just">
              <a:lnSpc>
                <a:spcPts val="2500"/>
              </a:lnSpc>
              <a:spcBef>
                <a:spcPts val="1800"/>
              </a:spcBef>
              <a:buSzPct val="75000"/>
              <a:buFont typeface="Wingdings" panose="05000000000000000000" pitchFamily="2" charset="2"/>
              <a:buChar char="ü"/>
              <a:defRPr/>
            </a:pPr>
            <a:r>
              <a:rPr lang="en-GB" sz="2000" dirty="0" smtClean="0">
                <a:solidFill>
                  <a:srgbClr val="000000"/>
                </a:solidFill>
                <a:latin typeface="Arial" charset="0"/>
                <a:cs typeface="Arial" charset="0"/>
              </a:rPr>
              <a:t>Tenders must be submitted by the same service provider or consortium which was short-listed</a:t>
            </a:r>
            <a:r>
              <a:rPr lang="tr-TR" sz="2000" dirty="0" smtClean="0">
                <a:solidFill>
                  <a:srgbClr val="000000"/>
                </a:solidFill>
                <a:latin typeface="Arial" charset="0"/>
                <a:cs typeface="Arial" charset="0"/>
              </a:rPr>
              <a:t>.</a:t>
            </a:r>
            <a:endParaRPr lang="en-GB" sz="2000" dirty="0" smtClean="0">
              <a:solidFill>
                <a:srgbClr val="000000"/>
              </a:solidFill>
              <a:latin typeface="Arial" charset="0"/>
              <a:cs typeface="Arial" charset="0"/>
            </a:endParaRPr>
          </a:p>
          <a:p>
            <a:pPr marL="358775" lvl="1" indent="-358775" algn="just">
              <a:lnSpc>
                <a:spcPts val="2500"/>
              </a:lnSpc>
              <a:spcBef>
                <a:spcPts val="1800"/>
              </a:spcBef>
              <a:buSzPct val="75000"/>
              <a:buFont typeface="Wingdings" panose="05000000000000000000" pitchFamily="2" charset="2"/>
              <a:buChar char="ü"/>
              <a:defRPr/>
            </a:pPr>
            <a:r>
              <a:rPr lang="en-GB" sz="2000" dirty="0" smtClean="0">
                <a:solidFill>
                  <a:srgbClr val="000000"/>
                </a:solidFill>
                <a:latin typeface="Arial" charset="0"/>
                <a:cs typeface="Arial" charset="0"/>
              </a:rPr>
              <a:t>Submitted tenders are evaluated in accordance with the criteria identified in the Tender Dossier</a:t>
            </a:r>
          </a:p>
          <a:p>
            <a:pPr marL="358775" lvl="1" indent="-358775">
              <a:lnSpc>
                <a:spcPts val="2500"/>
              </a:lnSpc>
              <a:spcBef>
                <a:spcPts val="1800"/>
              </a:spcBef>
              <a:buSzPct val="75000"/>
              <a:buNone/>
              <a:defRPr/>
            </a:pPr>
            <a:endParaRPr lang="en-GB" sz="2000" dirty="0" smtClean="0">
              <a:solidFill>
                <a:srgbClr val="000000"/>
              </a:solidFill>
              <a:latin typeface="Arial" charset="0"/>
              <a:cs typeface="Arial" charset="0"/>
            </a:endParaRPr>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5212" y="368660"/>
            <a:ext cx="8229600" cy="504056"/>
          </a:xfrm>
        </p:spPr>
        <p:txBody>
          <a:bodyPr>
            <a:normAutofit fontScale="90000"/>
          </a:bodyPr>
          <a:lstStyle/>
          <a:p>
            <a:pPr algn="ctr"/>
            <a:r>
              <a:rPr lang="en-US" sz="3200" b="1" dirty="0" smtClean="0">
                <a:solidFill>
                  <a:srgbClr val="002060"/>
                </a:solidFill>
                <a:latin typeface="Arial" panose="020B0604020202020204" pitchFamily="34" charset="0"/>
                <a:cs typeface="Arial" panose="020B0604020202020204" pitchFamily="34" charset="0"/>
              </a:rPr>
              <a:t>AGENDA</a:t>
            </a:r>
            <a:endParaRPr lang="en-GB" sz="3200" b="1" dirty="0">
              <a:solidFill>
                <a:srgbClr val="00206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15616" y="620688"/>
            <a:ext cx="7128792" cy="5832648"/>
          </a:xfrm>
        </p:spPr>
        <p:txBody>
          <a:bodyPr>
            <a:normAutofit/>
          </a:bodyPr>
          <a:lstStyle/>
          <a:p>
            <a:pPr>
              <a:buNone/>
            </a:pPr>
            <a:endParaRPr lang="en-US" sz="2400" b="1" i="1" dirty="0" smtClean="0">
              <a:solidFill>
                <a:srgbClr val="FF0000"/>
              </a:solidFill>
              <a:latin typeface="Arial" pitchFamily="34" charset="0"/>
              <a:cs typeface="Arial" pitchFamily="34" charset="0"/>
            </a:endParaRPr>
          </a:p>
          <a:p>
            <a:pPr marL="538163" lvl="1" indent="-538163">
              <a:spcBef>
                <a:spcPts val="1200"/>
              </a:spcBef>
              <a:buFont typeface="Wingdings" panose="05000000000000000000" pitchFamily="2" charset="2"/>
              <a:buChar char="ü"/>
            </a:pPr>
            <a:r>
              <a:rPr lang="en-US" sz="1800" b="1" dirty="0" smtClean="0">
                <a:solidFill>
                  <a:srgbClr val="00449E"/>
                </a:solidFill>
                <a:latin typeface="Arial" pitchFamily="34" charset="0"/>
                <a:cs typeface="Arial" pitchFamily="34" charset="0"/>
              </a:rPr>
              <a:t>LEGAL FRAMEWORK</a:t>
            </a:r>
            <a:endParaRPr lang="en-US" sz="1800" b="1" dirty="0">
              <a:solidFill>
                <a:srgbClr val="00449E"/>
              </a:solidFill>
              <a:latin typeface="Arial" pitchFamily="34" charset="0"/>
              <a:cs typeface="Arial" pitchFamily="34" charset="0"/>
            </a:endParaRPr>
          </a:p>
          <a:p>
            <a:pPr marL="538163" lvl="1" indent="-538163">
              <a:spcBef>
                <a:spcPts val="1200"/>
              </a:spcBef>
              <a:buFont typeface="Wingdings" panose="05000000000000000000" pitchFamily="2" charset="2"/>
              <a:buChar char="ü"/>
            </a:pPr>
            <a:r>
              <a:rPr lang="en-GB" sz="1800" b="1" dirty="0" smtClean="0">
                <a:solidFill>
                  <a:srgbClr val="00449E"/>
                </a:solidFill>
                <a:latin typeface="Arial" pitchFamily="34" charset="0"/>
                <a:cs typeface="Arial" pitchFamily="34" charset="0"/>
              </a:rPr>
              <a:t>MANAGEMENT MODES</a:t>
            </a:r>
          </a:p>
          <a:p>
            <a:pPr marL="538163" lvl="1" indent="-538163">
              <a:spcBef>
                <a:spcPts val="1200"/>
              </a:spcBef>
              <a:buFont typeface="Wingdings" panose="05000000000000000000" pitchFamily="2" charset="2"/>
              <a:buChar char="ü"/>
            </a:pPr>
            <a:r>
              <a:rPr lang="en-GB" sz="1800" b="1" dirty="0" smtClean="0">
                <a:solidFill>
                  <a:srgbClr val="00449E"/>
                </a:solidFill>
                <a:latin typeface="Arial" pitchFamily="34" charset="0"/>
                <a:cs typeface="Arial" pitchFamily="34" charset="0"/>
              </a:rPr>
              <a:t>BASIC PROCUREMENT PRINCIPLES</a:t>
            </a:r>
          </a:p>
          <a:p>
            <a:pPr marL="538163" lvl="1" indent="-538163">
              <a:spcBef>
                <a:spcPts val="1200"/>
              </a:spcBef>
              <a:buFont typeface="Wingdings" panose="05000000000000000000" pitchFamily="2" charset="2"/>
              <a:buChar char="ü"/>
            </a:pPr>
            <a:r>
              <a:rPr lang="en-GB" sz="1800" b="1" dirty="0" smtClean="0">
                <a:solidFill>
                  <a:srgbClr val="00449E"/>
                </a:solidFill>
                <a:latin typeface="Arial" pitchFamily="34" charset="0"/>
                <a:cs typeface="Arial" pitchFamily="34" charset="0"/>
              </a:rPr>
              <a:t>TYPES OF CONTRACT</a:t>
            </a:r>
            <a:endParaRPr lang="tr-TR" sz="1800" b="1" dirty="0" smtClean="0">
              <a:solidFill>
                <a:srgbClr val="00449E"/>
              </a:solidFill>
              <a:latin typeface="Arial" pitchFamily="34" charset="0"/>
              <a:cs typeface="Arial" pitchFamily="34" charset="0"/>
            </a:endParaRPr>
          </a:p>
          <a:p>
            <a:pPr marL="538163" lvl="1" indent="-538163">
              <a:spcBef>
                <a:spcPts val="1200"/>
              </a:spcBef>
              <a:buFont typeface="Wingdings" panose="05000000000000000000" pitchFamily="2" charset="2"/>
              <a:buChar char="ü"/>
            </a:pPr>
            <a:r>
              <a:rPr lang="tr-TR" b="1" dirty="0" smtClean="0">
                <a:solidFill>
                  <a:srgbClr val="00449E"/>
                </a:solidFill>
                <a:latin typeface="Arial" pitchFamily="34" charset="0"/>
                <a:cs typeface="Arial" pitchFamily="34" charset="0"/>
              </a:rPr>
              <a:t>PROCUREMENT PROCEDURES</a:t>
            </a:r>
            <a:endParaRPr lang="en-GB" sz="1800" b="1" dirty="0" smtClean="0">
              <a:solidFill>
                <a:srgbClr val="00449E"/>
              </a:solidFill>
              <a:latin typeface="Arial" pitchFamily="34" charset="0"/>
              <a:cs typeface="Arial" pitchFamily="34" charset="0"/>
            </a:endParaRPr>
          </a:p>
          <a:p>
            <a:pPr marL="538163" lvl="1" indent="-538163">
              <a:spcBef>
                <a:spcPts val="1200"/>
              </a:spcBef>
              <a:buFont typeface="Wingdings" panose="05000000000000000000" pitchFamily="2" charset="2"/>
              <a:buChar char="ü"/>
            </a:pPr>
            <a:r>
              <a:rPr lang="en-GB" sz="1800" b="1" dirty="0" smtClean="0">
                <a:solidFill>
                  <a:srgbClr val="00449E"/>
                </a:solidFill>
                <a:latin typeface="Arial" pitchFamily="34" charset="0"/>
                <a:cs typeface="Arial" pitchFamily="34" charset="0"/>
              </a:rPr>
              <a:t>PROCUREMENT PLANNING (TIME-SCHEDULE)</a:t>
            </a:r>
            <a:endParaRPr lang="tr-TR" sz="1800" b="1" dirty="0" smtClean="0">
              <a:solidFill>
                <a:srgbClr val="00449E"/>
              </a:solidFill>
              <a:latin typeface="Arial" pitchFamily="34" charset="0"/>
              <a:cs typeface="Arial" pitchFamily="34" charset="0"/>
            </a:endParaRPr>
          </a:p>
          <a:p>
            <a:pPr marL="538163" lvl="1" indent="-538163">
              <a:spcBef>
                <a:spcPts val="1200"/>
              </a:spcBef>
              <a:buFont typeface="Wingdings" panose="05000000000000000000" pitchFamily="2" charset="2"/>
              <a:buChar char="ü"/>
            </a:pPr>
            <a:r>
              <a:rPr lang="en-GB" b="1" dirty="0" smtClean="0">
                <a:solidFill>
                  <a:srgbClr val="00449E"/>
                </a:solidFill>
                <a:latin typeface="Arial" pitchFamily="34" charset="0"/>
                <a:cs typeface="Arial" pitchFamily="34" charset="0"/>
              </a:rPr>
              <a:t>PUBLICATION </a:t>
            </a:r>
            <a:r>
              <a:rPr lang="en-GB" b="1" dirty="0">
                <a:solidFill>
                  <a:srgbClr val="00449E"/>
                </a:solidFill>
                <a:latin typeface="Arial" pitchFamily="34" charset="0"/>
                <a:cs typeface="Arial" pitchFamily="34" charset="0"/>
              </a:rPr>
              <a:t>OF </a:t>
            </a:r>
            <a:r>
              <a:rPr lang="en-GB" b="1" dirty="0" smtClean="0">
                <a:solidFill>
                  <a:srgbClr val="00449E"/>
                </a:solidFill>
                <a:latin typeface="Arial" pitchFamily="34" charset="0"/>
                <a:cs typeface="Arial" pitchFamily="34" charset="0"/>
              </a:rPr>
              <a:t>TENDERS</a:t>
            </a:r>
            <a:endParaRPr lang="en-GB" b="1" dirty="0">
              <a:solidFill>
                <a:srgbClr val="00449E"/>
              </a:solidFill>
              <a:latin typeface="Arial" pitchFamily="34" charset="0"/>
              <a:cs typeface="Arial" pitchFamily="34" charset="0"/>
            </a:endParaRPr>
          </a:p>
          <a:p>
            <a:pPr marL="538163" lvl="1" indent="-538163">
              <a:spcBef>
                <a:spcPts val="1200"/>
              </a:spcBef>
              <a:buFont typeface="Wingdings" panose="05000000000000000000" pitchFamily="2" charset="2"/>
              <a:buChar char="ü"/>
            </a:pPr>
            <a:r>
              <a:rPr lang="en-GB" b="1" dirty="0">
                <a:solidFill>
                  <a:srgbClr val="00449E"/>
                </a:solidFill>
                <a:latin typeface="Arial" pitchFamily="34" charset="0"/>
                <a:cs typeface="Arial" pitchFamily="34" charset="0"/>
              </a:rPr>
              <a:t>PREPARATION OF TENDER DOCUMENTS </a:t>
            </a:r>
            <a:r>
              <a:rPr lang="tr-TR" b="1" dirty="0">
                <a:solidFill>
                  <a:srgbClr val="00449E"/>
                </a:solidFill>
                <a:latin typeface="Arial" pitchFamily="34" charset="0"/>
                <a:cs typeface="Arial" pitchFamily="34" charset="0"/>
              </a:rPr>
              <a:t>(</a:t>
            </a:r>
            <a:r>
              <a:rPr lang="en-GB" b="1" dirty="0" smtClean="0">
                <a:solidFill>
                  <a:srgbClr val="00449E"/>
                </a:solidFill>
                <a:latin typeface="Arial" pitchFamily="34" charset="0"/>
                <a:cs typeface="Arial" pitchFamily="34" charset="0"/>
              </a:rPr>
              <a:t>WORKS- SERVICES– SUPPLIES</a:t>
            </a:r>
            <a:r>
              <a:rPr lang="tr-TR" b="1" dirty="0" smtClean="0">
                <a:solidFill>
                  <a:srgbClr val="00449E"/>
                </a:solidFill>
                <a:latin typeface="Arial" pitchFamily="34" charset="0"/>
                <a:cs typeface="Arial" pitchFamily="34" charset="0"/>
              </a:rPr>
              <a:t>)</a:t>
            </a:r>
            <a:endParaRPr lang="tr-TR" b="1" dirty="0">
              <a:solidFill>
                <a:srgbClr val="00449E"/>
              </a:solidFill>
              <a:latin typeface="Arial" pitchFamily="34" charset="0"/>
              <a:cs typeface="Arial" pitchFamily="34" charset="0"/>
            </a:endParaRPr>
          </a:p>
          <a:p>
            <a:pPr marL="538163" lvl="1" indent="-538163">
              <a:spcBef>
                <a:spcPts val="1200"/>
              </a:spcBef>
              <a:buFont typeface="Wingdings" panose="05000000000000000000" pitchFamily="2" charset="2"/>
              <a:buChar char="ü"/>
            </a:pPr>
            <a:r>
              <a:rPr lang="en-GB" b="1" dirty="0" smtClean="0">
                <a:solidFill>
                  <a:srgbClr val="00449E"/>
                </a:solidFill>
                <a:latin typeface="Arial" pitchFamily="34" charset="0"/>
                <a:cs typeface="Arial" pitchFamily="34" charset="0"/>
              </a:rPr>
              <a:t>OPENING</a:t>
            </a:r>
            <a:r>
              <a:rPr lang="tr-TR" b="1" dirty="0" smtClean="0">
                <a:solidFill>
                  <a:srgbClr val="00449E"/>
                </a:solidFill>
                <a:latin typeface="Arial" pitchFamily="34" charset="0"/>
                <a:cs typeface="Arial" pitchFamily="34" charset="0"/>
              </a:rPr>
              <a:t> of TENDERS</a:t>
            </a:r>
          </a:p>
          <a:p>
            <a:pPr marL="538163" lvl="1" indent="-538163">
              <a:spcBef>
                <a:spcPts val="1200"/>
              </a:spcBef>
              <a:buFont typeface="Wingdings" panose="05000000000000000000" pitchFamily="2" charset="2"/>
              <a:buChar char="ü"/>
            </a:pPr>
            <a:r>
              <a:rPr lang="tr-TR" b="1" dirty="0" smtClean="0">
                <a:solidFill>
                  <a:srgbClr val="00449E"/>
                </a:solidFill>
                <a:latin typeface="Arial" pitchFamily="34" charset="0"/>
                <a:cs typeface="Arial" pitchFamily="34" charset="0"/>
              </a:rPr>
              <a:t>KEY ISSUES</a:t>
            </a:r>
            <a:endParaRPr lang="en-GB" b="1" dirty="0">
              <a:solidFill>
                <a:srgbClr val="00449E"/>
              </a:solidFill>
              <a:latin typeface="Arial" pitchFamily="34" charset="0"/>
              <a:cs typeface="Arial" pitchFamily="34" charset="0"/>
            </a:endParaRPr>
          </a:p>
          <a:p>
            <a:pPr marL="538163" lvl="1" indent="-538163">
              <a:spcBef>
                <a:spcPts val="1200"/>
              </a:spcBef>
              <a:buFont typeface="Wingdings" panose="05000000000000000000" pitchFamily="2" charset="2"/>
              <a:buChar char="ü"/>
            </a:pPr>
            <a:r>
              <a:rPr lang="en-GB" b="1" dirty="0">
                <a:solidFill>
                  <a:srgbClr val="00449E"/>
                </a:solidFill>
                <a:latin typeface="Arial" pitchFamily="34" charset="0"/>
                <a:cs typeface="Arial" pitchFamily="34" charset="0"/>
              </a:rPr>
              <a:t>TENDER EVALUATION AND CONTRACT AWARD</a:t>
            </a:r>
          </a:p>
          <a:p>
            <a:pPr marL="538163" lvl="1" indent="-538163">
              <a:spcBef>
                <a:spcPts val="1200"/>
              </a:spcBef>
              <a:buFont typeface="Wingdings" panose="05000000000000000000" pitchFamily="2" charset="2"/>
              <a:buChar char="ü"/>
            </a:pPr>
            <a:endParaRPr lang="en-GB" sz="1800" b="1" dirty="0" smtClean="0">
              <a:solidFill>
                <a:srgbClr val="00449E"/>
              </a:solidFill>
              <a:latin typeface="Arial" pitchFamily="34" charset="0"/>
              <a:cs typeface="Arial" pitchFamily="34" charset="0"/>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706090"/>
          </a:xfrm>
        </p:spPr>
        <p:txBody>
          <a:bodyPr>
            <a:normAutofit/>
          </a:bodyPr>
          <a:lstStyle/>
          <a:p>
            <a:pPr marL="0" lvl="1" indent="0" algn="ctr"/>
            <a:r>
              <a:rPr lang="en-US" sz="2000" b="1" dirty="0" smtClean="0">
                <a:solidFill>
                  <a:srgbClr val="00449E"/>
                </a:solidFill>
                <a:latin typeface="Arial" pitchFamily="34" charset="0"/>
                <a:cs typeface="Arial" pitchFamily="34" charset="0"/>
              </a:rPr>
              <a:t>PROCUREMENT PROCEDURES</a:t>
            </a:r>
            <a:endParaRPr lang="en-US" sz="2000" b="1" dirty="0">
              <a:solidFill>
                <a:srgbClr val="00449E"/>
              </a:solidFill>
              <a:latin typeface="Arial" pitchFamily="34" charset="0"/>
              <a:cs typeface="Arial" pitchFamily="34" charset="0"/>
            </a:endParaRPr>
          </a:p>
        </p:txBody>
      </p:sp>
      <p:sp>
        <p:nvSpPr>
          <p:cNvPr id="3" name="Content Placeholder 2"/>
          <p:cNvSpPr>
            <a:spLocks noGrp="1"/>
          </p:cNvSpPr>
          <p:nvPr>
            <p:ph idx="1"/>
          </p:nvPr>
        </p:nvSpPr>
        <p:spPr>
          <a:xfrm>
            <a:off x="467544" y="1052736"/>
            <a:ext cx="8229600" cy="4680520"/>
          </a:xfrm>
        </p:spPr>
        <p:txBody>
          <a:bodyPr>
            <a:normAutofit/>
          </a:bodyPr>
          <a:lstStyle/>
          <a:p>
            <a:pPr marL="3586163" lvl="1" indent="-3586163">
              <a:lnSpc>
                <a:spcPts val="2000"/>
              </a:lnSpc>
              <a:spcBef>
                <a:spcPts val="1800"/>
              </a:spcBef>
              <a:buNone/>
              <a:defRPr/>
            </a:pPr>
            <a:r>
              <a:rPr lang="en-US" sz="1800" b="1" dirty="0" smtClean="0">
                <a:solidFill>
                  <a:srgbClr val="FF0000"/>
                </a:solidFill>
                <a:latin typeface="Arial" pitchFamily="34" charset="0"/>
                <a:cs typeface="Arial" pitchFamily="34" charset="0"/>
              </a:rPr>
              <a:t>“LOCAL OPEN PROCEDURE” –  Works (€300,000 to €5,000,000) and Supplies (€</a:t>
            </a:r>
            <a:r>
              <a:rPr lang="tr-TR" sz="1800" b="1" dirty="0" smtClean="0">
                <a:solidFill>
                  <a:srgbClr val="FF0000"/>
                </a:solidFill>
                <a:latin typeface="Arial" pitchFamily="34" charset="0"/>
                <a:cs typeface="Arial" pitchFamily="34" charset="0"/>
              </a:rPr>
              <a:t>10</a:t>
            </a:r>
            <a:r>
              <a:rPr lang="en-US" sz="1800" b="1" dirty="0" smtClean="0">
                <a:solidFill>
                  <a:srgbClr val="FF0000"/>
                </a:solidFill>
                <a:latin typeface="Arial" pitchFamily="34" charset="0"/>
                <a:cs typeface="Arial" pitchFamily="34" charset="0"/>
              </a:rPr>
              <a:t>0,000 to €</a:t>
            </a:r>
            <a:r>
              <a:rPr lang="tr-TR" sz="1800" b="1" dirty="0" smtClean="0">
                <a:solidFill>
                  <a:srgbClr val="FF0000"/>
                </a:solidFill>
                <a:latin typeface="Arial" pitchFamily="34" charset="0"/>
                <a:cs typeface="Arial" pitchFamily="34" charset="0"/>
              </a:rPr>
              <a:t>30</a:t>
            </a:r>
            <a:r>
              <a:rPr lang="en-US" sz="1800" b="1" dirty="0" smtClean="0">
                <a:solidFill>
                  <a:srgbClr val="FF0000"/>
                </a:solidFill>
                <a:latin typeface="Arial" pitchFamily="34" charset="0"/>
                <a:cs typeface="Arial" pitchFamily="34" charset="0"/>
              </a:rPr>
              <a:t>0,000)</a:t>
            </a:r>
            <a:endParaRPr lang="en-US" sz="1800" dirty="0" smtClean="0">
              <a:solidFill>
                <a:srgbClr val="FF0000"/>
              </a:solidFill>
              <a:latin typeface="Arial" pitchFamily="34" charset="0"/>
              <a:cs typeface="Arial" pitchFamily="34" charset="0"/>
            </a:endParaRPr>
          </a:p>
          <a:p>
            <a:pPr marL="358775" lvl="1" indent="-358775" algn="just">
              <a:lnSpc>
                <a:spcPts val="2500"/>
              </a:lnSpc>
              <a:spcBef>
                <a:spcPts val="1800"/>
              </a:spcBef>
              <a:buSzPct val="75000"/>
              <a:buFont typeface="Wingdings" panose="05000000000000000000" pitchFamily="2" charset="2"/>
              <a:buChar char="ü"/>
              <a:defRPr/>
            </a:pPr>
            <a:r>
              <a:rPr lang="en-GB" sz="2000" dirty="0" smtClean="0">
                <a:solidFill>
                  <a:srgbClr val="000000"/>
                </a:solidFill>
                <a:latin typeface="Arial" charset="0"/>
                <a:cs typeface="Arial" charset="0"/>
              </a:rPr>
              <a:t>the tender is given </a:t>
            </a:r>
            <a:r>
              <a:rPr lang="en-GB" sz="2000" b="1" dirty="0" smtClean="0">
                <a:solidFill>
                  <a:srgbClr val="000000"/>
                </a:solidFill>
                <a:latin typeface="Arial" charset="0"/>
                <a:cs typeface="Arial" charset="0"/>
              </a:rPr>
              <a:t>local</a:t>
            </a:r>
            <a:r>
              <a:rPr lang="en-GB" sz="2000" dirty="0" smtClean="0">
                <a:solidFill>
                  <a:srgbClr val="000000"/>
                </a:solidFill>
                <a:latin typeface="Arial" charset="0"/>
                <a:cs typeface="Arial" charset="0"/>
              </a:rPr>
              <a:t> publicity by publication of a </a:t>
            </a:r>
            <a:r>
              <a:rPr lang="tr-TR" sz="2000" dirty="0" smtClean="0">
                <a:solidFill>
                  <a:srgbClr val="000000"/>
                </a:solidFill>
                <a:latin typeface="Arial" charset="0"/>
                <a:cs typeface="Arial" charset="0"/>
              </a:rPr>
              <a:t>Contract</a:t>
            </a:r>
            <a:r>
              <a:rPr lang="en-GB" sz="2000" dirty="0" smtClean="0">
                <a:solidFill>
                  <a:srgbClr val="000000"/>
                </a:solidFill>
                <a:latin typeface="Arial" charset="0"/>
                <a:cs typeface="Arial" charset="0"/>
              </a:rPr>
              <a:t> Notice in the Official Journal of Beneficiary country and the </a:t>
            </a:r>
            <a:r>
              <a:rPr lang="en-GB" sz="2000" dirty="0" err="1" smtClean="0">
                <a:solidFill>
                  <a:srgbClr val="000000"/>
                </a:solidFill>
                <a:latin typeface="Arial" charset="0"/>
                <a:cs typeface="Arial" charset="0"/>
              </a:rPr>
              <a:t>EuropeAid</a:t>
            </a:r>
            <a:r>
              <a:rPr lang="en-GB" sz="2000" dirty="0" smtClean="0">
                <a:solidFill>
                  <a:srgbClr val="000000"/>
                </a:solidFill>
                <a:latin typeface="Arial" charset="0"/>
                <a:cs typeface="Arial" charset="0"/>
              </a:rPr>
              <a:t> website</a:t>
            </a:r>
            <a:r>
              <a:rPr lang="tr-TR" sz="2000" dirty="0" smtClean="0">
                <a:solidFill>
                  <a:srgbClr val="000000"/>
                </a:solidFill>
                <a:latin typeface="Arial" charset="0"/>
                <a:cs typeface="Arial" charset="0"/>
              </a:rPr>
              <a:t>.</a:t>
            </a:r>
            <a:endParaRPr lang="en-GB" sz="2000" dirty="0" smtClean="0">
              <a:solidFill>
                <a:srgbClr val="000000"/>
              </a:solidFill>
              <a:latin typeface="Arial" charset="0"/>
              <a:cs typeface="Arial" charset="0"/>
            </a:endParaRPr>
          </a:p>
          <a:p>
            <a:pPr marL="358775" lvl="1" indent="-358775" algn="just">
              <a:lnSpc>
                <a:spcPts val="2500"/>
              </a:lnSpc>
              <a:spcBef>
                <a:spcPts val="1800"/>
              </a:spcBef>
              <a:buSzPct val="75000"/>
              <a:buFont typeface="Wingdings" panose="05000000000000000000" pitchFamily="2" charset="2"/>
              <a:buChar char="ü"/>
              <a:defRPr/>
            </a:pPr>
            <a:r>
              <a:rPr lang="en-GB" sz="2000" dirty="0" smtClean="0">
                <a:solidFill>
                  <a:srgbClr val="000000"/>
                </a:solidFill>
                <a:latin typeface="Arial" charset="0"/>
                <a:cs typeface="Arial" charset="0"/>
              </a:rPr>
              <a:t>same as for International Open Tenders</a:t>
            </a:r>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marL="0" lvl="1" indent="0" algn="ctr"/>
            <a:r>
              <a:rPr lang="en-US" sz="2000" b="1" dirty="0" smtClean="0">
                <a:solidFill>
                  <a:srgbClr val="00449E"/>
                </a:solidFill>
                <a:latin typeface="Arial" pitchFamily="34" charset="0"/>
                <a:cs typeface="Arial" pitchFamily="34" charset="0"/>
              </a:rPr>
              <a:t>PROCUREMENT PROCEDURES</a:t>
            </a:r>
            <a:endParaRPr lang="en-US" sz="2000" b="1" dirty="0">
              <a:solidFill>
                <a:srgbClr val="00449E"/>
              </a:solidFill>
              <a:latin typeface="Arial" pitchFamily="34" charset="0"/>
              <a:cs typeface="Arial" pitchFamily="34" charset="0"/>
            </a:endParaRPr>
          </a:p>
        </p:txBody>
      </p:sp>
      <p:sp>
        <p:nvSpPr>
          <p:cNvPr id="3" name="Content Placeholder 2"/>
          <p:cNvSpPr>
            <a:spLocks noGrp="1"/>
          </p:cNvSpPr>
          <p:nvPr>
            <p:ph idx="1"/>
          </p:nvPr>
        </p:nvSpPr>
        <p:spPr>
          <a:xfrm>
            <a:off x="446856" y="1052736"/>
            <a:ext cx="8229600" cy="4896544"/>
          </a:xfrm>
        </p:spPr>
        <p:txBody>
          <a:bodyPr>
            <a:normAutofit fontScale="25000" lnSpcReduction="20000"/>
          </a:bodyPr>
          <a:lstStyle/>
          <a:p>
            <a:pPr marL="3586163" lvl="1" indent="-3586163">
              <a:lnSpc>
                <a:spcPts val="2000"/>
              </a:lnSpc>
              <a:spcBef>
                <a:spcPts val="1800"/>
              </a:spcBef>
              <a:buNone/>
              <a:defRPr/>
            </a:pPr>
            <a:r>
              <a:rPr lang="en-US" sz="7200" b="1" dirty="0" smtClean="0">
                <a:solidFill>
                  <a:srgbClr val="FF0000"/>
                </a:solidFill>
                <a:latin typeface="Arial" pitchFamily="34" charset="0"/>
                <a:cs typeface="Arial" pitchFamily="34" charset="0"/>
              </a:rPr>
              <a:t>“</a:t>
            </a:r>
            <a:r>
              <a:rPr lang="tr-TR" sz="7200" b="1" dirty="0" smtClean="0">
                <a:solidFill>
                  <a:srgbClr val="FF0000"/>
                </a:solidFill>
                <a:latin typeface="Arial" pitchFamily="34" charset="0"/>
                <a:cs typeface="Arial" pitchFamily="34" charset="0"/>
              </a:rPr>
              <a:t>SIMPLIFIED </a:t>
            </a:r>
            <a:r>
              <a:rPr lang="en-US" sz="7200" b="1" dirty="0" smtClean="0">
                <a:solidFill>
                  <a:srgbClr val="FF0000"/>
                </a:solidFill>
                <a:latin typeface="Arial" pitchFamily="34" charset="0"/>
                <a:cs typeface="Arial" pitchFamily="34" charset="0"/>
              </a:rPr>
              <a:t>PROCEDURE”</a:t>
            </a:r>
          </a:p>
          <a:p>
            <a:pPr marL="0" lvl="1" indent="0">
              <a:lnSpc>
                <a:spcPts val="2000"/>
              </a:lnSpc>
              <a:spcBef>
                <a:spcPts val="600"/>
              </a:spcBef>
              <a:buNone/>
              <a:defRPr/>
            </a:pPr>
            <a:r>
              <a:rPr lang="en-US" sz="7200" b="1" dirty="0" smtClean="0">
                <a:solidFill>
                  <a:srgbClr val="FF0000"/>
                </a:solidFill>
                <a:latin typeface="Arial" pitchFamily="34" charset="0"/>
                <a:cs typeface="Arial" pitchFamily="34" charset="0"/>
              </a:rPr>
              <a:t>Works (€</a:t>
            </a:r>
            <a:r>
              <a:rPr lang="tr-TR" sz="7200" b="1" dirty="0" smtClean="0">
                <a:solidFill>
                  <a:srgbClr val="FF0000"/>
                </a:solidFill>
                <a:latin typeface="Arial" pitchFamily="34" charset="0"/>
                <a:cs typeface="Arial" pitchFamily="34" charset="0"/>
              </a:rPr>
              <a:t>2</a:t>
            </a:r>
            <a:r>
              <a:rPr lang="en-US" sz="7200" b="1" dirty="0" smtClean="0">
                <a:solidFill>
                  <a:srgbClr val="FF0000"/>
                </a:solidFill>
                <a:latin typeface="Arial" pitchFamily="34" charset="0"/>
                <a:cs typeface="Arial" pitchFamily="34" charset="0"/>
              </a:rPr>
              <a:t>0,000 to €300,000), Supplies (€</a:t>
            </a:r>
            <a:r>
              <a:rPr lang="tr-TR" sz="7200" b="1" dirty="0" smtClean="0">
                <a:solidFill>
                  <a:srgbClr val="FF0000"/>
                </a:solidFill>
                <a:latin typeface="Arial" pitchFamily="34" charset="0"/>
                <a:cs typeface="Arial" pitchFamily="34" charset="0"/>
              </a:rPr>
              <a:t>2</a:t>
            </a:r>
            <a:r>
              <a:rPr lang="en-US" sz="7200" b="1" dirty="0" smtClean="0">
                <a:solidFill>
                  <a:srgbClr val="FF0000"/>
                </a:solidFill>
                <a:latin typeface="Arial" pitchFamily="34" charset="0"/>
                <a:cs typeface="Arial" pitchFamily="34" charset="0"/>
              </a:rPr>
              <a:t>0,000 to €</a:t>
            </a:r>
            <a:r>
              <a:rPr lang="tr-TR" sz="7200" b="1" dirty="0" smtClean="0">
                <a:solidFill>
                  <a:srgbClr val="FF0000"/>
                </a:solidFill>
                <a:latin typeface="Arial" pitchFamily="34" charset="0"/>
                <a:cs typeface="Arial" pitchFamily="34" charset="0"/>
              </a:rPr>
              <a:t>10</a:t>
            </a:r>
            <a:r>
              <a:rPr lang="en-US" sz="7200" b="1" dirty="0" smtClean="0">
                <a:solidFill>
                  <a:srgbClr val="FF0000"/>
                </a:solidFill>
                <a:latin typeface="Arial" pitchFamily="34" charset="0"/>
                <a:cs typeface="Arial" pitchFamily="34" charset="0"/>
              </a:rPr>
              <a:t>0,000)</a:t>
            </a:r>
            <a:r>
              <a:rPr lang="tr-TR" sz="7200" b="1" dirty="0" smtClean="0">
                <a:solidFill>
                  <a:srgbClr val="FF0000"/>
                </a:solidFill>
                <a:latin typeface="Arial" pitchFamily="34" charset="0"/>
                <a:cs typeface="Arial" pitchFamily="34" charset="0"/>
              </a:rPr>
              <a:t>,</a:t>
            </a:r>
            <a:r>
              <a:rPr lang="en-US" sz="7200" b="1" dirty="0" smtClean="0">
                <a:solidFill>
                  <a:srgbClr val="FF0000"/>
                </a:solidFill>
                <a:latin typeface="Arial" pitchFamily="34" charset="0"/>
                <a:cs typeface="Arial" pitchFamily="34" charset="0"/>
              </a:rPr>
              <a:t> Services (</a:t>
            </a:r>
            <a:r>
              <a:rPr lang="tr-TR" sz="7200" b="1" dirty="0" smtClean="0">
                <a:solidFill>
                  <a:srgbClr val="FF0000"/>
                </a:solidFill>
                <a:latin typeface="Arial" pitchFamily="34" charset="0"/>
                <a:cs typeface="Arial" pitchFamily="34" charset="0"/>
              </a:rPr>
              <a:t>to </a:t>
            </a:r>
            <a:r>
              <a:rPr lang="en-US" sz="7200" b="1" dirty="0" smtClean="0">
                <a:solidFill>
                  <a:srgbClr val="FF0000"/>
                </a:solidFill>
                <a:latin typeface="Arial" pitchFamily="34" charset="0"/>
                <a:cs typeface="Arial" pitchFamily="34" charset="0"/>
              </a:rPr>
              <a:t>€</a:t>
            </a:r>
            <a:r>
              <a:rPr lang="tr-TR" sz="7200" b="1" dirty="0" smtClean="0">
                <a:solidFill>
                  <a:srgbClr val="FF0000"/>
                </a:solidFill>
                <a:latin typeface="Arial" pitchFamily="34" charset="0"/>
                <a:cs typeface="Arial" pitchFamily="34" charset="0"/>
              </a:rPr>
              <a:t>30</a:t>
            </a:r>
            <a:r>
              <a:rPr lang="en-US" sz="7200" b="1" dirty="0" smtClean="0">
                <a:solidFill>
                  <a:srgbClr val="FF0000"/>
                </a:solidFill>
                <a:latin typeface="Arial" pitchFamily="34" charset="0"/>
                <a:cs typeface="Arial" pitchFamily="34" charset="0"/>
              </a:rPr>
              <a:t>0,000)</a:t>
            </a:r>
            <a:endParaRPr lang="en-US" sz="7200" dirty="0" smtClean="0">
              <a:solidFill>
                <a:srgbClr val="FF0000"/>
              </a:solidFill>
              <a:latin typeface="Arial" pitchFamily="34" charset="0"/>
              <a:cs typeface="Arial" pitchFamily="34" charset="0"/>
            </a:endParaRPr>
          </a:p>
          <a:p>
            <a:pPr marL="358775" lvl="1" indent="-358775" algn="just">
              <a:lnSpc>
                <a:spcPts val="2000"/>
              </a:lnSpc>
              <a:spcBef>
                <a:spcPts val="1200"/>
              </a:spcBef>
              <a:buSzPct val="75000"/>
              <a:buFont typeface="Wingdings" panose="05000000000000000000" pitchFamily="2" charset="2"/>
              <a:buChar char="ü"/>
              <a:defRPr/>
            </a:pPr>
            <a:r>
              <a:rPr lang="en-GB" sz="7200" dirty="0" smtClean="0">
                <a:latin typeface="Arial" pitchFamily="34" charset="0"/>
                <a:cs typeface="Arial" pitchFamily="34" charset="0"/>
              </a:rPr>
              <a:t>No publicity is required</a:t>
            </a:r>
            <a:r>
              <a:rPr lang="tr-TR" sz="7200" dirty="0" smtClean="0">
                <a:latin typeface="Arial" pitchFamily="34" charset="0"/>
                <a:cs typeface="Arial" pitchFamily="34" charset="0"/>
              </a:rPr>
              <a:t>.</a:t>
            </a:r>
            <a:endParaRPr lang="en-GB" sz="7200" dirty="0" smtClean="0">
              <a:latin typeface="Arial" pitchFamily="34" charset="0"/>
              <a:cs typeface="Arial" pitchFamily="34" charset="0"/>
            </a:endParaRPr>
          </a:p>
          <a:p>
            <a:pPr marL="358775" lvl="1" indent="-358775" algn="just">
              <a:lnSpc>
                <a:spcPts val="2000"/>
              </a:lnSpc>
              <a:spcBef>
                <a:spcPts val="1200"/>
              </a:spcBef>
              <a:buSzPct val="75000"/>
              <a:buFont typeface="Wingdings" panose="05000000000000000000" pitchFamily="2" charset="2"/>
              <a:buChar char="ü"/>
              <a:defRPr/>
            </a:pPr>
            <a:r>
              <a:rPr lang="en-GB" sz="7200" dirty="0" smtClean="0">
                <a:latin typeface="Arial" pitchFamily="34" charset="0"/>
                <a:cs typeface="Arial" pitchFamily="34" charset="0"/>
              </a:rPr>
              <a:t>The Contracting Authority draws up a list of at least three contractors / suppliers / consultants</a:t>
            </a:r>
            <a:r>
              <a:rPr lang="tr-TR" sz="7200" dirty="0" smtClean="0">
                <a:latin typeface="Arial" pitchFamily="34" charset="0"/>
                <a:cs typeface="Arial" pitchFamily="34" charset="0"/>
              </a:rPr>
              <a:t>.</a:t>
            </a:r>
            <a:endParaRPr lang="en-GB" sz="7200" dirty="0" smtClean="0">
              <a:latin typeface="Arial" pitchFamily="34" charset="0"/>
              <a:cs typeface="Arial" pitchFamily="34" charset="0"/>
            </a:endParaRPr>
          </a:p>
          <a:p>
            <a:pPr marL="358775" lvl="1" indent="-358775" algn="just">
              <a:lnSpc>
                <a:spcPts val="2000"/>
              </a:lnSpc>
              <a:spcBef>
                <a:spcPts val="1200"/>
              </a:spcBef>
              <a:buSzPct val="75000"/>
              <a:buFont typeface="Wingdings" panose="05000000000000000000" pitchFamily="2" charset="2"/>
              <a:buChar char="ü"/>
              <a:defRPr/>
            </a:pPr>
            <a:r>
              <a:rPr lang="en-GB" sz="7200" dirty="0" smtClean="0">
                <a:latin typeface="Arial" pitchFamily="34" charset="0"/>
                <a:cs typeface="Arial" pitchFamily="34" charset="0"/>
              </a:rPr>
              <a:t>Candidates are sent a letter of invitation to tender and the tender dossier, including selection and award criteria</a:t>
            </a:r>
            <a:r>
              <a:rPr lang="tr-TR" sz="7200" dirty="0" smtClean="0">
                <a:latin typeface="Arial" pitchFamily="34" charset="0"/>
                <a:cs typeface="Arial" pitchFamily="34" charset="0"/>
              </a:rPr>
              <a:t>.</a:t>
            </a:r>
            <a:endParaRPr lang="en-GB" sz="7200" dirty="0" smtClean="0">
              <a:latin typeface="Arial" pitchFamily="34" charset="0"/>
              <a:cs typeface="Arial" pitchFamily="34" charset="0"/>
            </a:endParaRPr>
          </a:p>
          <a:p>
            <a:pPr marL="358775" lvl="1" indent="-358775" algn="just">
              <a:lnSpc>
                <a:spcPts val="2000"/>
              </a:lnSpc>
              <a:spcBef>
                <a:spcPts val="1200"/>
              </a:spcBef>
              <a:buSzPct val="75000"/>
              <a:buFont typeface="Wingdings" panose="05000000000000000000" pitchFamily="2" charset="2"/>
              <a:buChar char="ü"/>
              <a:defRPr/>
            </a:pPr>
            <a:r>
              <a:rPr lang="en-US" sz="7200" dirty="0" smtClean="0">
                <a:latin typeface="Arial" pitchFamily="34" charset="0"/>
                <a:cs typeface="Arial" pitchFamily="34" charset="0"/>
              </a:rPr>
              <a:t>A minimum of one qualifying offer is required</a:t>
            </a:r>
            <a:r>
              <a:rPr lang="tr-TR" sz="7200" dirty="0" smtClean="0">
                <a:latin typeface="Arial" pitchFamily="34" charset="0"/>
                <a:cs typeface="Arial" pitchFamily="34" charset="0"/>
              </a:rPr>
              <a:t>.</a:t>
            </a:r>
            <a:endParaRPr lang="en-US" sz="7200" dirty="0" smtClean="0">
              <a:latin typeface="Arial" pitchFamily="34" charset="0"/>
              <a:cs typeface="Arial" pitchFamily="34" charset="0"/>
            </a:endParaRPr>
          </a:p>
          <a:p>
            <a:pPr marL="358775" lvl="1" indent="-358775" algn="just">
              <a:lnSpc>
                <a:spcPts val="2000"/>
              </a:lnSpc>
              <a:spcBef>
                <a:spcPts val="1200"/>
              </a:spcBef>
              <a:buSzPct val="75000"/>
              <a:buFont typeface="Wingdings" panose="05000000000000000000" pitchFamily="2" charset="2"/>
              <a:buChar char="ü"/>
              <a:defRPr/>
            </a:pPr>
            <a:r>
              <a:rPr lang="en-US" sz="7200" dirty="0" smtClean="0">
                <a:latin typeface="Arial" pitchFamily="34" charset="0"/>
                <a:cs typeface="Arial" pitchFamily="34" charset="0"/>
              </a:rPr>
              <a:t>If the procedure fails following two successive attempts, the CA may conclude a contract by negotiation (subject to prior EC approval)</a:t>
            </a:r>
            <a:r>
              <a:rPr lang="tr-TR" sz="7200" dirty="0" smtClean="0">
                <a:latin typeface="Arial" pitchFamily="34" charset="0"/>
                <a:cs typeface="Arial" pitchFamily="34" charset="0"/>
              </a:rPr>
              <a:t>.</a:t>
            </a:r>
            <a:endParaRPr lang="en-US" sz="7200" dirty="0" smtClean="0">
              <a:latin typeface="Arial" pitchFamily="34" charset="0"/>
              <a:cs typeface="Arial" pitchFamily="34" charset="0"/>
            </a:endParaRPr>
          </a:p>
          <a:p>
            <a:pPr marL="358775" lvl="1" indent="-358775" algn="just">
              <a:lnSpc>
                <a:spcPts val="2000"/>
              </a:lnSpc>
              <a:spcBef>
                <a:spcPts val="1200"/>
              </a:spcBef>
              <a:buSzPct val="75000"/>
              <a:buFont typeface="Wingdings" panose="05000000000000000000" pitchFamily="2" charset="2"/>
              <a:buChar char="ü"/>
              <a:defRPr/>
            </a:pPr>
            <a:r>
              <a:rPr lang="en-US" sz="7200" dirty="0" smtClean="0">
                <a:latin typeface="Arial" pitchFamily="34" charset="0"/>
                <a:cs typeface="Arial" pitchFamily="34" charset="0"/>
              </a:rPr>
              <a:t>Other procedures are as per International and Local Open procurement</a:t>
            </a:r>
            <a:r>
              <a:rPr lang="tr-TR" sz="7200" dirty="0" smtClean="0">
                <a:latin typeface="Arial" pitchFamily="34" charset="0"/>
                <a:cs typeface="Arial" pitchFamily="34" charset="0"/>
              </a:rPr>
              <a:t>.</a:t>
            </a:r>
          </a:p>
          <a:p>
            <a:pPr marL="358775" lvl="1" indent="-358775" algn="just">
              <a:lnSpc>
                <a:spcPts val="2000"/>
              </a:lnSpc>
              <a:spcBef>
                <a:spcPts val="1200"/>
              </a:spcBef>
              <a:buSzPct val="75000"/>
              <a:buFont typeface="Wingdings" panose="05000000000000000000" pitchFamily="2" charset="2"/>
              <a:buChar char="ü"/>
              <a:defRPr/>
            </a:pPr>
            <a:r>
              <a:rPr lang="en-US" sz="7200" dirty="0">
                <a:latin typeface="Arial" pitchFamily="34" charset="0"/>
                <a:cs typeface="Arial" pitchFamily="34" charset="0"/>
              </a:rPr>
              <a:t>Under the simplified procedure, the contracting authority invites at least three candidates of its choice to submit tenders.</a:t>
            </a:r>
          </a:p>
          <a:p>
            <a:pPr marL="358775" lvl="1" indent="-358775" algn="just">
              <a:lnSpc>
                <a:spcPts val="2000"/>
              </a:lnSpc>
              <a:spcBef>
                <a:spcPts val="1200"/>
              </a:spcBef>
              <a:buSzPct val="75000"/>
              <a:buFont typeface="Wingdings" panose="05000000000000000000" pitchFamily="2" charset="2"/>
              <a:buChar char="ü"/>
              <a:defRPr/>
            </a:pPr>
            <a:r>
              <a:rPr lang="en-US" sz="7200" dirty="0">
                <a:latin typeface="Arial" pitchFamily="34" charset="0"/>
                <a:cs typeface="Arial" pitchFamily="34" charset="0"/>
              </a:rPr>
              <a:t>The evaluation (including the use of an evaluation committee) and the award of the contract follow the rules of the open procedure.</a:t>
            </a:r>
          </a:p>
          <a:p>
            <a:pPr marL="358775" lvl="1" indent="-358775" algn="just">
              <a:lnSpc>
                <a:spcPts val="2000"/>
              </a:lnSpc>
              <a:spcBef>
                <a:spcPts val="1200"/>
              </a:spcBef>
              <a:buSzPct val="75000"/>
              <a:buFont typeface="Wingdings" panose="05000000000000000000" pitchFamily="2" charset="2"/>
              <a:buChar char="ü"/>
              <a:defRPr/>
            </a:pPr>
            <a:endParaRPr lang="en-US" dirty="0" smtClean="0">
              <a:latin typeface="Arial" pitchFamily="34" charset="0"/>
              <a:cs typeface="Arial" pitchFamily="34" charset="0"/>
            </a:endParaRP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800" y="188640"/>
            <a:ext cx="7772400" cy="6480720"/>
          </a:xfrm>
        </p:spPr>
        <p:txBody>
          <a:bodyPr>
            <a:normAutofit/>
          </a:bodyPr>
          <a:lstStyle/>
          <a:p>
            <a:pPr marL="0" indent="0">
              <a:buNone/>
            </a:pPr>
            <a:r>
              <a:rPr lang="en-US" b="1" dirty="0" smtClean="0">
                <a:solidFill>
                  <a:srgbClr val="FF0000"/>
                </a:solidFill>
                <a:latin typeface="Arial" panose="020B0604020202020204" pitchFamily="34" charset="0"/>
                <a:cs typeface="Arial" panose="020B0604020202020204" pitchFamily="34" charset="0"/>
              </a:rPr>
              <a:t>SINGLE TENDER (</a:t>
            </a:r>
            <a:r>
              <a:rPr lang="tr-TR" b="1" dirty="0" err="1" smtClean="0">
                <a:solidFill>
                  <a:srgbClr val="FF0000"/>
                </a:solidFill>
                <a:latin typeface="Arial" panose="020B0604020202020204" pitchFamily="34" charset="0"/>
                <a:cs typeface="Arial" panose="020B0604020202020204" pitchFamily="34" charset="0"/>
              </a:rPr>
              <a:t>up</a:t>
            </a:r>
            <a:r>
              <a:rPr lang="tr-TR" b="1" dirty="0" smtClean="0">
                <a:solidFill>
                  <a:srgbClr val="FF0000"/>
                </a:solidFill>
                <a:latin typeface="Arial" panose="020B0604020202020204" pitchFamily="34" charset="0"/>
                <a:cs typeface="Arial" panose="020B0604020202020204" pitchFamily="34" charset="0"/>
              </a:rPr>
              <a:t>-to EUR</a:t>
            </a:r>
            <a:r>
              <a:rPr lang="en-US" b="1" dirty="0" smtClean="0">
                <a:solidFill>
                  <a:srgbClr val="FF0000"/>
                </a:solidFill>
                <a:latin typeface="Arial" panose="020B0604020202020204" pitchFamily="34" charset="0"/>
                <a:cs typeface="Arial" panose="020B0604020202020204" pitchFamily="34" charset="0"/>
              </a:rPr>
              <a:t> 20.000)</a:t>
            </a:r>
          </a:p>
          <a:p>
            <a:pPr algn="just">
              <a:buFont typeface="Wingdings" panose="05000000000000000000" pitchFamily="2" charset="2"/>
              <a:buChar char="ü"/>
            </a:pPr>
            <a:r>
              <a:rPr lang="en-US" dirty="0" smtClean="0">
                <a:solidFill>
                  <a:srgbClr val="002060"/>
                </a:solidFill>
                <a:latin typeface="Arial" panose="020B0604020202020204" pitchFamily="34" charset="0"/>
                <a:cs typeface="Arial" panose="020B0604020202020204" pitchFamily="34" charset="0"/>
              </a:rPr>
              <a:t>The </a:t>
            </a:r>
            <a:r>
              <a:rPr lang="en-US" dirty="0">
                <a:solidFill>
                  <a:srgbClr val="002060"/>
                </a:solidFill>
                <a:latin typeface="Arial" panose="020B0604020202020204" pitchFamily="34" charset="0"/>
                <a:cs typeface="Arial" panose="020B0604020202020204" pitchFamily="34" charset="0"/>
              </a:rPr>
              <a:t>tenders of 2.500 € and less can be awarded on the basis on an invoice, without prior acceptance.</a:t>
            </a:r>
          </a:p>
          <a:p>
            <a:pPr algn="just">
              <a:buFont typeface="Wingdings" panose="05000000000000000000" pitchFamily="2" charset="2"/>
              <a:buChar char="ü"/>
            </a:pPr>
            <a:r>
              <a:rPr lang="en-US" dirty="0">
                <a:latin typeface="Arial" panose="020B0604020202020204" pitchFamily="34" charset="0"/>
                <a:cs typeface="Arial" panose="020B0604020202020204" pitchFamily="34" charset="0"/>
              </a:rPr>
              <a:t>For the tenders higher than 2.500 and up-to 20.000 € a single tender procedure must </a:t>
            </a:r>
            <a:r>
              <a:rPr lang="en-US" dirty="0" smtClean="0">
                <a:latin typeface="Arial" panose="020B0604020202020204" pitchFamily="34" charset="0"/>
                <a:cs typeface="Arial" panose="020B0604020202020204" pitchFamily="34" charset="0"/>
              </a:rPr>
              <a:t>apply</a:t>
            </a:r>
            <a:r>
              <a:rPr lang="tr-TR" dirty="0" smtClean="0">
                <a:latin typeface="Arial" panose="020B0604020202020204" pitchFamily="34" charset="0"/>
                <a:cs typeface="Arial" panose="020B0604020202020204" pitchFamily="34" charset="0"/>
              </a:rPr>
              <a:t> with </a:t>
            </a:r>
            <a:r>
              <a:rPr lang="en-US" dirty="0" smtClean="0">
                <a:latin typeface="Arial" panose="020B0604020202020204" pitchFamily="34" charset="0"/>
                <a:cs typeface="Arial" panose="020B0604020202020204" pitchFamily="34" charset="0"/>
              </a:rPr>
              <a:t>providing </a:t>
            </a:r>
            <a:r>
              <a:rPr lang="en-US" dirty="0">
                <a:latin typeface="Arial" panose="020B0604020202020204" pitchFamily="34" charset="0"/>
                <a:cs typeface="Arial" panose="020B0604020202020204" pitchFamily="34" charset="0"/>
              </a:rPr>
              <a:t>a format of negotiation report</a:t>
            </a:r>
            <a:r>
              <a:rPr lang="en-US" dirty="0" smtClean="0">
                <a:latin typeface="Arial" panose="020B0604020202020204" pitchFamily="34" charset="0"/>
                <a:cs typeface="Arial" panose="020B0604020202020204" pitchFamily="34" charset="0"/>
              </a:rPr>
              <a:t>.</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There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are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two</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possible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scenarios</a:t>
            </a:r>
            <a:r>
              <a:rPr lang="tr-TR" dirty="0" smtClean="0">
                <a:latin typeface="Arial" panose="020B0604020202020204" pitchFamily="34" charset="0"/>
                <a:cs typeface="Arial" panose="020B0604020202020204" pitchFamily="34" charset="0"/>
              </a:rPr>
              <a:t> to be </a:t>
            </a:r>
            <a:r>
              <a:rPr lang="tr-TR" dirty="0" err="1" smtClean="0">
                <a:latin typeface="Arial" panose="020B0604020202020204" pitchFamily="34" charset="0"/>
                <a:cs typeface="Arial" panose="020B0604020202020204" pitchFamily="34" charset="0"/>
              </a:rPr>
              <a:t>applied</a:t>
            </a:r>
            <a:r>
              <a:rPr lang="tr-TR" dirty="0" smtClean="0">
                <a:latin typeface="Arial" panose="020B0604020202020204" pitchFamily="34" charset="0"/>
                <a:cs typeface="Arial" panose="020B0604020202020204" pitchFamily="34" charset="0"/>
              </a:rPr>
              <a:t> with:</a:t>
            </a:r>
            <a:endParaRPr lang="en-US" dirty="0">
              <a:latin typeface="Arial" panose="020B0604020202020204" pitchFamily="34" charset="0"/>
              <a:cs typeface="Arial" panose="020B0604020202020204" pitchFamily="34" charset="0"/>
            </a:endParaRPr>
          </a:p>
          <a:p>
            <a:pPr marL="0" indent="0" algn="just">
              <a:buNone/>
            </a:pPr>
            <a:r>
              <a:rPr lang="tr-TR" dirty="0" smtClean="0">
                <a:latin typeface="Arial" panose="020B0604020202020204" pitchFamily="34" charset="0"/>
                <a:cs typeface="Arial" panose="020B0604020202020204" pitchFamily="34" charset="0"/>
              </a:rPr>
              <a:t>1. </a:t>
            </a:r>
            <a:r>
              <a:rPr lang="tr-TR" dirty="0" err="1" smtClean="0">
                <a:latin typeface="Arial" panose="020B0604020202020204" pitchFamily="34" charset="0"/>
                <a:cs typeface="Arial" panose="020B0604020202020204" pitchFamily="34" charset="0"/>
              </a:rPr>
              <a:t>If</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one</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tenderer</a:t>
            </a:r>
            <a:r>
              <a:rPr lang="tr-TR" dirty="0" smtClean="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invited</a:t>
            </a:r>
            <a:r>
              <a:rPr lang="tr-TR" dirty="0" smtClean="0">
                <a:latin typeface="Arial" panose="020B0604020202020204" pitchFamily="34" charset="0"/>
                <a:cs typeface="Arial" panose="020B0604020202020204" pitchFamily="34" charset="0"/>
              </a:rPr>
              <a:t>:</a:t>
            </a:r>
          </a:p>
          <a:p>
            <a:pPr algn="just"/>
            <a:r>
              <a:rPr lang="tr-TR" dirty="0" smtClean="0">
                <a:latin typeface="Arial" panose="020B0604020202020204" pitchFamily="34" charset="0"/>
                <a:cs typeface="Arial" panose="020B0604020202020204" pitchFamily="34" charset="0"/>
              </a:rPr>
              <a:t>The t</a:t>
            </a:r>
            <a:r>
              <a:rPr lang="en-US" dirty="0" smtClean="0">
                <a:latin typeface="Arial" panose="020B0604020202020204" pitchFamily="34" charset="0"/>
                <a:cs typeface="Arial" panose="020B0604020202020204" pitchFamily="34" charset="0"/>
              </a:rPr>
              <a:t>ender </a:t>
            </a:r>
            <a:r>
              <a:rPr lang="en-US" dirty="0">
                <a:latin typeface="Arial" panose="020B0604020202020204" pitchFamily="34" charset="0"/>
                <a:cs typeface="Arial" panose="020B0604020202020204" pitchFamily="34" charset="0"/>
              </a:rPr>
              <a:t>should be carried out under the template for Negotiation report for single tenders, </a:t>
            </a:r>
            <a:r>
              <a:rPr lang="en-US" b="1" i="1" dirty="0">
                <a:solidFill>
                  <a:srgbClr val="FF0000"/>
                </a:solidFill>
                <a:latin typeface="Arial" panose="020B0604020202020204" pitchFamily="34" charset="0"/>
                <a:cs typeface="Arial" panose="020B0604020202020204" pitchFamily="34" charset="0"/>
              </a:rPr>
              <a:t>annex </a:t>
            </a:r>
            <a:r>
              <a:rPr lang="en-US" b="1" i="1" dirty="0" smtClean="0">
                <a:solidFill>
                  <a:srgbClr val="FF0000"/>
                </a:solidFill>
                <a:latin typeface="Arial" panose="020B0604020202020204" pitchFamily="34" charset="0"/>
                <a:cs typeface="Arial" panose="020B0604020202020204" pitchFamily="34" charset="0"/>
              </a:rPr>
              <a:t>A10b</a:t>
            </a:r>
            <a:r>
              <a:rPr lang="tr-TR" b="1" i="1" dirty="0" smtClean="0">
                <a:solidFill>
                  <a:srgbClr val="FF0000"/>
                </a:solidFill>
                <a:latin typeface="Arial" panose="020B0604020202020204" pitchFamily="34" charset="0"/>
                <a:cs typeface="Arial" panose="020B0604020202020204" pitchFamily="34" charset="0"/>
              </a:rPr>
              <a:t>.</a:t>
            </a:r>
          </a:p>
          <a:p>
            <a:pPr algn="just"/>
            <a:r>
              <a:rPr lang="tr-TR" dirty="0" smtClean="0">
                <a:latin typeface="Arial" panose="020B0604020202020204" pitchFamily="34" charset="0"/>
                <a:cs typeface="Arial" panose="020B0604020202020204" pitchFamily="34" charset="0"/>
              </a:rPr>
              <a:t>T</a:t>
            </a:r>
            <a:r>
              <a:rPr lang="en-US" dirty="0" smtClean="0">
                <a:latin typeface="Arial" panose="020B0604020202020204" pitchFamily="34" charset="0"/>
                <a:cs typeface="Arial" panose="020B0604020202020204" pitchFamily="34" charset="0"/>
              </a:rPr>
              <a:t>he </a:t>
            </a:r>
            <a:r>
              <a:rPr lang="en-US" dirty="0">
                <a:latin typeface="Arial" panose="020B0604020202020204" pitchFamily="34" charset="0"/>
                <a:cs typeface="Arial" panose="020B0604020202020204" pitchFamily="34" charset="0"/>
              </a:rPr>
              <a:t>assessment procedure serves only for confirming the administrative and technical compliance of the tender to the requirements, set out in the Instruction to tenderers</a:t>
            </a:r>
            <a:r>
              <a:rPr lang="en-US" dirty="0" smtClean="0">
                <a:latin typeface="Arial" panose="020B0604020202020204" pitchFamily="34" charset="0"/>
                <a:cs typeface="Arial" panose="020B0604020202020204" pitchFamily="34" charset="0"/>
              </a:rPr>
              <a:t>.</a:t>
            </a:r>
            <a:r>
              <a:rPr lang="tr-TR"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Eligibility rules and selection criteria must be duly complied with. Documentary evidence for exclusion criteria and selection criteria should be submitted</a:t>
            </a:r>
            <a:r>
              <a:rPr lang="tr-TR" dirty="0">
                <a:latin typeface="Arial" panose="020B0604020202020204" pitchFamily="34" charset="0"/>
                <a:cs typeface="Arial" panose="020B0604020202020204" pitchFamily="34" charset="0"/>
              </a:rPr>
              <a:t>.</a:t>
            </a:r>
          </a:p>
          <a:p>
            <a:pPr algn="just"/>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73599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980728"/>
            <a:ext cx="7772400" cy="5616624"/>
          </a:xfrm>
        </p:spPr>
        <p:txBody>
          <a:bodyPr>
            <a:noAutofit/>
          </a:bodyPr>
          <a:lstStyle/>
          <a:p>
            <a:pPr algn="just"/>
            <a:r>
              <a:rPr lang="tr-TR" dirty="0" smtClean="0">
                <a:latin typeface="Arial" panose="020B0604020202020204" pitchFamily="34" charset="0"/>
                <a:cs typeface="Arial" panose="020B0604020202020204" pitchFamily="34" charset="0"/>
              </a:rPr>
              <a:t>2. </a:t>
            </a:r>
            <a:r>
              <a:rPr lang="tr-TR" dirty="0" err="1" smtClean="0">
                <a:latin typeface="Arial" panose="020B0604020202020204" pitchFamily="34" charset="0"/>
                <a:cs typeface="Arial" panose="020B0604020202020204" pitchFamily="34" charset="0"/>
              </a:rPr>
              <a:t>If</a:t>
            </a:r>
            <a:r>
              <a:rPr lang="tr-TR" dirty="0" smtClean="0">
                <a:latin typeface="Arial" panose="020B0604020202020204" pitchFamily="34" charset="0"/>
                <a:cs typeface="Arial" panose="020B0604020202020204" pitchFamily="34" charset="0"/>
              </a:rPr>
              <a:t> more tenderers </a:t>
            </a:r>
            <a:r>
              <a:rPr lang="tr-TR" dirty="0" err="1" smtClean="0">
                <a:latin typeface="Arial" panose="020B0604020202020204" pitchFamily="34" charset="0"/>
                <a:cs typeface="Arial" panose="020B0604020202020204" pitchFamily="34" charset="0"/>
              </a:rPr>
              <a:t>invited</a:t>
            </a:r>
            <a:r>
              <a:rPr lang="tr-TR" dirty="0" smtClean="0">
                <a:latin typeface="Arial" panose="020B0604020202020204" pitchFamily="34" charset="0"/>
                <a:cs typeface="Arial" panose="020B0604020202020204" pitchFamily="34" charset="0"/>
              </a:rPr>
              <a:t>:</a:t>
            </a:r>
          </a:p>
          <a:p>
            <a:pPr algn="just"/>
            <a:r>
              <a:rPr lang="tr-TR" dirty="0" smtClean="0">
                <a:latin typeface="Arial" panose="020B0604020202020204" pitchFamily="34" charset="0"/>
                <a:cs typeface="Arial" panose="020B0604020202020204" pitchFamily="34" charset="0"/>
              </a:rPr>
              <a:t>T</a:t>
            </a:r>
            <a:r>
              <a:rPr lang="en-US" dirty="0" smtClean="0">
                <a:latin typeface="Arial" panose="020B0604020202020204" pitchFamily="34" charset="0"/>
                <a:cs typeface="Arial" panose="020B0604020202020204" pitchFamily="34" charset="0"/>
              </a:rPr>
              <a:t>he </a:t>
            </a:r>
            <a:r>
              <a:rPr lang="en-US" dirty="0">
                <a:latin typeface="Arial" panose="020B0604020202020204" pitchFamily="34" charset="0"/>
                <a:cs typeface="Arial" panose="020B0604020202020204" pitchFamily="34" charset="0"/>
              </a:rPr>
              <a:t>respective PRAG tender dossier for Competitive negotiated procedure </a:t>
            </a:r>
            <a:r>
              <a:rPr lang="en-US" b="1" i="1" dirty="0" smtClean="0">
                <a:solidFill>
                  <a:srgbClr val="FF0000"/>
                </a:solidFill>
                <a:latin typeface="Arial" panose="020B0604020202020204" pitchFamily="34" charset="0"/>
                <a:cs typeface="Arial" panose="020B0604020202020204" pitchFamily="34" charset="0"/>
              </a:rPr>
              <a:t>simplified </a:t>
            </a:r>
            <a:r>
              <a:rPr lang="en-US" b="1" i="1" dirty="0">
                <a:solidFill>
                  <a:srgbClr val="FF0000"/>
                </a:solidFill>
                <a:latin typeface="Arial" panose="020B0604020202020204" pitchFamily="34" charset="0"/>
                <a:cs typeface="Arial" panose="020B0604020202020204" pitchFamily="34" charset="0"/>
              </a:rPr>
              <a:t>tender dossier – </a:t>
            </a:r>
            <a:r>
              <a:rPr lang="en-US" b="1" i="1" dirty="0" smtClean="0">
                <a:solidFill>
                  <a:srgbClr val="FF0000"/>
                </a:solidFill>
                <a:latin typeface="Arial" panose="020B0604020202020204" pitchFamily="34" charset="0"/>
                <a:cs typeface="Arial" panose="020B0604020202020204" pitchFamily="34" charset="0"/>
              </a:rPr>
              <a:t>b8o</a:t>
            </a:r>
            <a:r>
              <a:rPr lang="en-US" dirty="0" smtClean="0">
                <a:solidFill>
                  <a:srgbClr val="FF000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is to be used. The Contracting Authority has to evaluate all tenders according to the “best value for money” award criterion, by establishing best price-quality ratio, and weighing technical quality against price on an 80/20 basis. </a:t>
            </a:r>
            <a:endParaRPr lang="tr-TR"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This </a:t>
            </a:r>
            <a:r>
              <a:rPr lang="en-US" dirty="0">
                <a:latin typeface="Arial" panose="020B0604020202020204" pitchFamily="34" charset="0"/>
                <a:cs typeface="Arial" panose="020B0604020202020204" pitchFamily="34" charset="0"/>
              </a:rPr>
              <a:t>evaluation must also be documented in the Negotiation Report for single tenders, </a:t>
            </a:r>
            <a:r>
              <a:rPr lang="en-US" b="1" i="1" dirty="0">
                <a:solidFill>
                  <a:srgbClr val="FF0000"/>
                </a:solidFill>
                <a:latin typeface="Arial" panose="020B0604020202020204" pitchFamily="34" charset="0"/>
                <a:cs typeface="Arial" panose="020B0604020202020204" pitchFamily="34" charset="0"/>
              </a:rPr>
              <a:t>annex </a:t>
            </a:r>
            <a:r>
              <a:rPr lang="en-US" b="1" i="1" dirty="0" smtClean="0">
                <a:solidFill>
                  <a:srgbClr val="FF0000"/>
                </a:solidFill>
                <a:latin typeface="Arial" panose="020B0604020202020204" pitchFamily="34" charset="0"/>
                <a:cs typeface="Arial" panose="020B0604020202020204" pitchFamily="34" charset="0"/>
              </a:rPr>
              <a:t>A10b</a:t>
            </a:r>
            <a:r>
              <a:rPr lang="tr-TR" b="1" i="1" dirty="0" smtClean="0">
                <a:solidFill>
                  <a:srgbClr val="FF0000"/>
                </a:solidFill>
                <a:latin typeface="Arial" panose="020B0604020202020204" pitchFamily="34" charset="0"/>
                <a:cs typeface="Arial" panose="020B0604020202020204" pitchFamily="34" charset="0"/>
              </a:rPr>
              <a:t>.</a:t>
            </a:r>
            <a:endParaRPr lang="tr-TR" b="1" i="1" dirty="0">
              <a:latin typeface="Arial" panose="020B0604020202020204" pitchFamily="34" charset="0"/>
              <a:cs typeface="Arial" panose="020B0604020202020204" pitchFamily="34" charset="0"/>
            </a:endParaRPr>
          </a:p>
          <a:p>
            <a:pPr marL="0" indent="0" algn="just">
              <a:buNone/>
            </a:pPr>
            <a:endParaRPr lang="tr-TR" dirty="0"/>
          </a:p>
        </p:txBody>
      </p:sp>
      <p:sp>
        <p:nvSpPr>
          <p:cNvPr id="5" name="Unvan 1"/>
          <p:cNvSpPr>
            <a:spLocks noGrp="1"/>
          </p:cNvSpPr>
          <p:nvPr>
            <p:ph type="title"/>
          </p:nvPr>
        </p:nvSpPr>
        <p:spPr>
          <a:xfrm>
            <a:off x="611167" y="332656"/>
            <a:ext cx="7772400" cy="864096"/>
          </a:xfrm>
        </p:spPr>
        <p:txBody>
          <a:bodyPr>
            <a:normAutofit fontScale="90000"/>
          </a:bodyPr>
          <a:lstStyle/>
          <a:p>
            <a:r>
              <a:rPr lang="en-US" dirty="0"/>
              <a:t/>
            </a:r>
            <a:br>
              <a:rPr lang="en-US" dirty="0"/>
            </a:br>
            <a:endParaRPr lang="tr-TR" dirty="0"/>
          </a:p>
        </p:txBody>
      </p:sp>
    </p:spTree>
    <p:extLst>
      <p:ext uri="{BB962C8B-B14F-4D97-AF65-F5344CB8AC3E}">
        <p14:creationId xmlns:p14="http://schemas.microsoft.com/office/powerpoint/2010/main" val="32050441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229600" cy="692696"/>
          </a:xfrm>
        </p:spPr>
        <p:txBody>
          <a:bodyPr>
            <a:noAutofit/>
          </a:bodyPr>
          <a:lstStyle/>
          <a:p>
            <a:pPr lvl="1" algn="ctr"/>
            <a:r>
              <a:rPr lang="en-US" sz="2000" b="1" dirty="0" smtClean="0">
                <a:solidFill>
                  <a:srgbClr val="00449E"/>
                </a:solidFill>
                <a:latin typeface="Arial" pitchFamily="34" charset="0"/>
                <a:cs typeface="Arial" pitchFamily="34" charset="0"/>
              </a:rPr>
              <a:t>PROCUREMENT PLANNING</a:t>
            </a:r>
            <a:br>
              <a:rPr lang="en-US" sz="2000" b="1" dirty="0" smtClean="0">
                <a:solidFill>
                  <a:srgbClr val="00449E"/>
                </a:solidFill>
                <a:latin typeface="Arial" pitchFamily="34" charset="0"/>
                <a:cs typeface="Arial" pitchFamily="34" charset="0"/>
              </a:rPr>
            </a:br>
            <a:r>
              <a:rPr lang="en-US" sz="2000" b="1" dirty="0">
                <a:solidFill>
                  <a:srgbClr val="00449E"/>
                </a:solidFill>
                <a:latin typeface="Arial" pitchFamily="34" charset="0"/>
                <a:cs typeface="Arial" pitchFamily="34" charset="0"/>
              </a:rPr>
              <a:t>SEQUENCE and </a:t>
            </a:r>
            <a:r>
              <a:rPr lang="en-US" sz="2000" b="1" dirty="0" smtClean="0">
                <a:solidFill>
                  <a:srgbClr val="00449E"/>
                </a:solidFill>
                <a:latin typeface="Arial" pitchFamily="34" charset="0"/>
                <a:cs typeface="Arial" pitchFamily="34" charset="0"/>
              </a:rPr>
              <a:t>TIMING </a:t>
            </a:r>
            <a:endParaRPr lang="en-US" sz="2000" b="1" dirty="0">
              <a:solidFill>
                <a:srgbClr val="00449E"/>
              </a:solidFill>
              <a:latin typeface="Arial" pitchFamily="34" charset="0"/>
              <a:cs typeface="Arial" pitchFamily="34" charset="0"/>
            </a:endParaRPr>
          </a:p>
        </p:txBody>
      </p:sp>
      <p:sp>
        <p:nvSpPr>
          <p:cNvPr id="5" name="Footer Placeholder 4"/>
          <p:cNvSpPr>
            <a:spLocks noGrp="1"/>
          </p:cNvSpPr>
          <p:nvPr>
            <p:ph type="ftr" sz="quarter" idx="11"/>
          </p:nvPr>
        </p:nvSpPr>
        <p:spPr/>
        <p:txBody>
          <a:bodyPr/>
          <a:lstStyle/>
          <a:p>
            <a:endParaRPr lang="en-GB" dirty="0"/>
          </a:p>
        </p:txBody>
      </p:sp>
      <p:sp>
        <p:nvSpPr>
          <p:cNvPr id="20" name="Rectangle 19"/>
          <p:cNvSpPr/>
          <p:nvPr/>
        </p:nvSpPr>
        <p:spPr>
          <a:xfrm>
            <a:off x="539552" y="1412776"/>
            <a:ext cx="7560840" cy="4062651"/>
          </a:xfrm>
          <a:prstGeom prst="rect">
            <a:avLst/>
          </a:prstGeom>
        </p:spPr>
        <p:txBody>
          <a:bodyPr wrap="square">
            <a:spAutoFit/>
          </a:bodyPr>
          <a:lstStyle/>
          <a:p>
            <a:pPr marL="447675" indent="-447675">
              <a:spcBef>
                <a:spcPts val="1200"/>
              </a:spcBef>
              <a:buClr>
                <a:schemeClr val="tx1"/>
              </a:buClr>
              <a:buSzPct val="75000"/>
              <a:buFont typeface="Wingdings" pitchFamily="2" charset="2"/>
              <a:buChar char="q"/>
            </a:pPr>
            <a:r>
              <a:rPr lang="en-US" b="1" dirty="0" smtClean="0">
                <a:solidFill>
                  <a:srgbClr val="000000"/>
                </a:solidFill>
                <a:latin typeface="Arial" pitchFamily="34" charset="0"/>
                <a:cs typeface="Arial" pitchFamily="34" charset="0"/>
              </a:rPr>
              <a:t>Procurement procedures usually take longer than </a:t>
            </a:r>
            <a:r>
              <a:rPr lang="tr-TR" b="1" dirty="0" smtClean="0">
                <a:solidFill>
                  <a:srgbClr val="000000"/>
                </a:solidFill>
                <a:latin typeface="Arial" pitchFamily="34" charset="0"/>
                <a:cs typeface="Arial" pitchFamily="34" charset="0"/>
              </a:rPr>
              <a:t>planned.</a:t>
            </a:r>
            <a:endParaRPr lang="en-GB" b="1" dirty="0" smtClean="0">
              <a:solidFill>
                <a:srgbClr val="000000"/>
              </a:solidFill>
            </a:endParaRPr>
          </a:p>
          <a:p>
            <a:pPr marL="447675" indent="-447675">
              <a:spcBef>
                <a:spcPts val="1200"/>
              </a:spcBef>
              <a:buSzPct val="75000"/>
              <a:buFont typeface="Wingdings" pitchFamily="2" charset="2"/>
              <a:buChar char="q"/>
            </a:pPr>
            <a:r>
              <a:rPr lang="en-US" b="1" dirty="0" smtClean="0">
                <a:latin typeface="Arial" pitchFamily="34" charset="0"/>
                <a:cs typeface="Arial" pitchFamily="34" charset="0"/>
              </a:rPr>
              <a:t>Minimum periods defined in PRAG must be respected</a:t>
            </a:r>
            <a:r>
              <a:rPr lang="tr-TR" b="1" dirty="0" smtClean="0">
                <a:latin typeface="Arial" pitchFamily="34" charset="0"/>
                <a:cs typeface="Arial" pitchFamily="34" charset="0"/>
              </a:rPr>
              <a:t>.</a:t>
            </a:r>
          </a:p>
          <a:p>
            <a:pPr>
              <a:spcBef>
                <a:spcPts val="1200"/>
              </a:spcBef>
              <a:buSzPct val="75000"/>
            </a:pPr>
            <a:r>
              <a:rPr lang="tr-TR" dirty="0" smtClean="0">
                <a:latin typeface="Arial" pitchFamily="34" charset="0"/>
                <a:cs typeface="Arial" pitchFamily="34" charset="0"/>
              </a:rPr>
              <a:t>N</a:t>
            </a:r>
            <a:r>
              <a:rPr lang="en-US" dirty="0" smtClean="0">
                <a:latin typeface="Arial" pitchFamily="34" charset="0"/>
                <a:cs typeface="Arial" pitchFamily="34" charset="0"/>
              </a:rPr>
              <a:t>o short-cuts permitted</a:t>
            </a:r>
            <a:r>
              <a:rPr lang="tr-TR" dirty="0" smtClean="0">
                <a:latin typeface="Arial" pitchFamily="34" charset="0"/>
                <a:cs typeface="Arial" pitchFamily="34" charset="0"/>
              </a:rPr>
              <a:t>.</a:t>
            </a:r>
            <a:endParaRPr lang="en-US" dirty="0" smtClean="0">
              <a:latin typeface="Arial" pitchFamily="34" charset="0"/>
              <a:cs typeface="Arial" pitchFamily="34" charset="0"/>
            </a:endParaRPr>
          </a:p>
          <a:p>
            <a:pPr marL="447675" indent="-447675">
              <a:spcBef>
                <a:spcPts val="1200"/>
              </a:spcBef>
              <a:buSzPct val="75000"/>
              <a:buFont typeface="Wingdings" pitchFamily="2" charset="2"/>
              <a:buChar char="q"/>
            </a:pPr>
            <a:r>
              <a:rPr lang="en-US" b="1" dirty="0" smtClean="0">
                <a:latin typeface="Arial" pitchFamily="34" charset="0"/>
                <a:cs typeface="Arial" pitchFamily="34" charset="0"/>
              </a:rPr>
              <a:t>Build-in “safety margins” </a:t>
            </a:r>
            <a:r>
              <a:rPr lang="en-US" dirty="0" smtClean="0">
                <a:latin typeface="Arial" pitchFamily="34" charset="0"/>
                <a:cs typeface="Arial" pitchFamily="34" charset="0"/>
              </a:rPr>
              <a:t>to cover the following:</a:t>
            </a:r>
          </a:p>
          <a:p>
            <a:pPr marL="806450" indent="-358775">
              <a:spcBef>
                <a:spcPts val="600"/>
              </a:spcBef>
              <a:buFont typeface="Wingdings" panose="05000000000000000000" pitchFamily="2" charset="2"/>
              <a:buChar char="ü"/>
            </a:pPr>
            <a:r>
              <a:rPr lang="en-US" dirty="0" smtClean="0">
                <a:latin typeface="Arial" pitchFamily="34" charset="0"/>
                <a:cs typeface="Arial" pitchFamily="34" charset="0"/>
              </a:rPr>
              <a:t>Possibility of having to issue corrigendum to Tender Dossiers</a:t>
            </a:r>
            <a:r>
              <a:rPr lang="tr-TR" dirty="0" smtClean="0">
                <a:latin typeface="Arial" pitchFamily="34" charset="0"/>
                <a:cs typeface="Arial" pitchFamily="34" charset="0"/>
              </a:rPr>
              <a:t>.</a:t>
            </a:r>
            <a:endParaRPr lang="en-US" dirty="0" smtClean="0">
              <a:latin typeface="Arial" pitchFamily="34" charset="0"/>
              <a:cs typeface="Arial" pitchFamily="34" charset="0"/>
            </a:endParaRPr>
          </a:p>
          <a:p>
            <a:pPr marL="806450" indent="-358775">
              <a:spcBef>
                <a:spcPts val="600"/>
              </a:spcBef>
              <a:buFont typeface="Wingdings" panose="05000000000000000000" pitchFamily="2" charset="2"/>
              <a:buChar char="ü"/>
            </a:pPr>
            <a:r>
              <a:rPr lang="en-US" dirty="0" smtClean="0">
                <a:latin typeface="Arial" pitchFamily="34" charset="0"/>
                <a:cs typeface="Arial" pitchFamily="34" charset="0"/>
              </a:rPr>
              <a:t>Long evaluation due to excessive requests for clarification</a:t>
            </a:r>
            <a:r>
              <a:rPr lang="tr-TR" dirty="0" smtClean="0">
                <a:latin typeface="Arial" pitchFamily="34" charset="0"/>
                <a:cs typeface="Arial" pitchFamily="34" charset="0"/>
              </a:rPr>
              <a:t>.</a:t>
            </a:r>
            <a:endParaRPr lang="en-US" dirty="0" smtClean="0">
              <a:latin typeface="Arial" pitchFamily="34" charset="0"/>
              <a:cs typeface="Arial" pitchFamily="34" charset="0"/>
            </a:endParaRPr>
          </a:p>
          <a:p>
            <a:pPr marL="806450" indent="-358775">
              <a:spcBef>
                <a:spcPts val="600"/>
              </a:spcBef>
              <a:buFont typeface="Wingdings" panose="05000000000000000000" pitchFamily="2" charset="2"/>
              <a:buChar char="ü"/>
            </a:pPr>
            <a:r>
              <a:rPr lang="en-US" dirty="0" smtClean="0">
                <a:latin typeface="Arial" pitchFamily="34" charset="0"/>
                <a:cs typeface="Arial" pitchFamily="34" charset="0"/>
              </a:rPr>
              <a:t>Holiday periods (summer / religious holidays etc.)</a:t>
            </a:r>
          </a:p>
          <a:p>
            <a:pPr marL="806450" indent="-358775">
              <a:spcBef>
                <a:spcPts val="600"/>
              </a:spcBef>
              <a:buFont typeface="Wingdings" panose="05000000000000000000" pitchFamily="2" charset="2"/>
              <a:buChar char="ü"/>
            </a:pPr>
            <a:r>
              <a:rPr lang="en-US" dirty="0" smtClean="0">
                <a:latin typeface="Arial" pitchFamily="34" charset="0"/>
                <a:cs typeface="Arial" pitchFamily="34" charset="0"/>
              </a:rPr>
              <a:t>Delays in Ex-ante control</a:t>
            </a:r>
            <a:r>
              <a:rPr lang="tr-TR" dirty="0" smtClean="0">
                <a:latin typeface="Arial" pitchFamily="34" charset="0"/>
                <a:cs typeface="Arial" pitchFamily="34" charset="0"/>
              </a:rPr>
              <a:t>.</a:t>
            </a:r>
            <a:endParaRPr lang="en-US" dirty="0" smtClean="0">
              <a:latin typeface="Arial" pitchFamily="34" charset="0"/>
              <a:cs typeface="Arial" pitchFamily="34" charset="0"/>
            </a:endParaRPr>
          </a:p>
          <a:p>
            <a:pPr marL="447675" indent="-447675">
              <a:spcBef>
                <a:spcPts val="1200"/>
              </a:spcBef>
              <a:buClr>
                <a:schemeClr val="tx1"/>
              </a:buClr>
              <a:buSzPct val="75000"/>
              <a:buFont typeface="Wingdings" pitchFamily="2" charset="2"/>
              <a:buChar char="q"/>
            </a:pPr>
            <a:r>
              <a:rPr lang="tr-TR" b="1" dirty="0" smtClean="0">
                <a:solidFill>
                  <a:srgbClr val="FF0000"/>
                </a:solidFill>
                <a:latin typeface="Arial" pitchFamily="34" charset="0"/>
                <a:cs typeface="Arial" pitchFamily="34" charset="0"/>
              </a:rPr>
              <a:t>The</a:t>
            </a:r>
            <a:r>
              <a:rPr lang="en-US" b="1" dirty="0" smtClean="0">
                <a:solidFill>
                  <a:srgbClr val="FF0000"/>
                </a:solidFill>
                <a:latin typeface="Arial" pitchFamily="34" charset="0"/>
                <a:cs typeface="Arial" pitchFamily="34" charset="0"/>
              </a:rPr>
              <a:t> time schedules should be regarded as an absolute minimum</a:t>
            </a:r>
          </a:p>
          <a:p>
            <a:endParaRPr lang="en-US" b="1" dirty="0" smtClean="0">
              <a:solidFill>
                <a:srgbClr val="FF0000"/>
              </a:solidFill>
              <a:latin typeface="Arial" pitchFamily="34" charset="0"/>
              <a:cs typeface="Arial" pitchFamily="34" charset="0"/>
            </a:endParaRP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endParaRPr lang="en-GB" dirty="0"/>
          </a:p>
        </p:txBody>
      </p:sp>
      <p:pic>
        <p:nvPicPr>
          <p:cNvPr id="58370" name="Picture 2" descr="http://ec.europa.eu/europeaid/prag/getImage.do?filename=D_9ecef524-7f6d-4f97-b14f-e560215b9f6d_.jpg&amp;full=true%22/%3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504" y="1556792"/>
            <a:ext cx="8898738" cy="4104456"/>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a:spLocks noGrp="1"/>
          </p:cNvSpPr>
          <p:nvPr>
            <p:ph type="title"/>
          </p:nvPr>
        </p:nvSpPr>
        <p:spPr>
          <a:xfrm>
            <a:off x="442073" y="558328"/>
            <a:ext cx="8229600" cy="692696"/>
          </a:xfrm>
        </p:spPr>
        <p:txBody>
          <a:bodyPr>
            <a:noAutofit/>
          </a:bodyPr>
          <a:lstStyle/>
          <a:p>
            <a:pPr lvl="1" algn="ctr"/>
            <a:r>
              <a:rPr lang="en-US" sz="2000" b="1" dirty="0" smtClean="0">
                <a:solidFill>
                  <a:srgbClr val="FF0000"/>
                </a:solidFill>
                <a:latin typeface="Arial" pitchFamily="34" charset="0"/>
                <a:cs typeface="Arial" pitchFamily="34" charset="0"/>
              </a:rPr>
              <a:t>PROCUREMENT PLANNING</a:t>
            </a:r>
            <a:r>
              <a:rPr lang="tr-TR" sz="2000" b="1" dirty="0" smtClean="0">
                <a:solidFill>
                  <a:srgbClr val="FF0000"/>
                </a:solidFill>
                <a:latin typeface="Arial" pitchFamily="34" charset="0"/>
                <a:cs typeface="Arial" pitchFamily="34" charset="0"/>
              </a:rPr>
              <a:t> </a:t>
            </a:r>
            <a:r>
              <a:rPr lang="en-US" sz="2000" b="1" dirty="0" smtClean="0">
                <a:solidFill>
                  <a:srgbClr val="FF0000"/>
                </a:solidFill>
                <a:latin typeface="Arial" pitchFamily="34" charset="0"/>
                <a:cs typeface="Arial" pitchFamily="34" charset="0"/>
              </a:rPr>
              <a:t>SEQUENCE and TIMING</a:t>
            </a:r>
            <a:r>
              <a:rPr lang="tr-TR" sz="2000" b="1" dirty="0" smtClean="0">
                <a:solidFill>
                  <a:srgbClr val="FF0000"/>
                </a:solidFill>
                <a:latin typeface="Arial" pitchFamily="34" charset="0"/>
                <a:cs typeface="Arial" pitchFamily="34" charset="0"/>
              </a:rPr>
              <a:t/>
            </a:r>
            <a:br>
              <a:rPr lang="tr-TR" sz="2000" b="1" dirty="0" smtClean="0">
                <a:solidFill>
                  <a:srgbClr val="FF0000"/>
                </a:solidFill>
                <a:latin typeface="Arial" pitchFamily="34" charset="0"/>
                <a:cs typeface="Arial" pitchFamily="34" charset="0"/>
              </a:rPr>
            </a:br>
            <a:r>
              <a:rPr lang="tr-TR" sz="2000" b="1" dirty="0" smtClean="0">
                <a:solidFill>
                  <a:srgbClr val="FF0000"/>
                </a:solidFill>
                <a:latin typeface="Arial" pitchFamily="34" charset="0"/>
                <a:cs typeface="Arial" pitchFamily="34" charset="0"/>
              </a:rPr>
              <a:t>(Works Contract with a value of EUR 5 000 000 or more)</a:t>
            </a:r>
            <a:endParaRPr lang="en-US" sz="20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33918123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endParaRPr lang="en-GB" dirty="0"/>
          </a:p>
        </p:txBody>
      </p:sp>
      <p:pic>
        <p:nvPicPr>
          <p:cNvPr id="60418" name="Picture 2" descr="http://ec.europa.eu/europeaid/prag/getImage.do?filename=B_5130bf4d-dbfd-4eaf-8fb7-1de35f8ad16e_.jpg&amp;full=true%22/%3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504" y="2270006"/>
            <a:ext cx="8818240" cy="4173165"/>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a:spLocks noGrp="1"/>
          </p:cNvSpPr>
          <p:nvPr>
            <p:ph type="title"/>
          </p:nvPr>
        </p:nvSpPr>
        <p:spPr>
          <a:xfrm>
            <a:off x="673720" y="476672"/>
            <a:ext cx="7772400" cy="1609344"/>
          </a:xfrm>
        </p:spPr>
        <p:txBody>
          <a:bodyPr>
            <a:normAutofit/>
          </a:bodyPr>
          <a:lstStyle/>
          <a:p>
            <a:pPr lvl="1" algn="ctr"/>
            <a:r>
              <a:rPr lang="en-US" sz="2000" b="1" dirty="0" smtClean="0">
                <a:solidFill>
                  <a:srgbClr val="FF0000"/>
                </a:solidFill>
                <a:latin typeface="Arial" pitchFamily="34" charset="0"/>
                <a:cs typeface="Arial" pitchFamily="34" charset="0"/>
              </a:rPr>
              <a:t>PROCUREMENT PLANNING</a:t>
            </a:r>
            <a:r>
              <a:rPr lang="tr-TR" sz="2000" b="1" dirty="0" smtClean="0">
                <a:solidFill>
                  <a:srgbClr val="FF0000"/>
                </a:solidFill>
                <a:latin typeface="Arial" pitchFamily="34" charset="0"/>
                <a:cs typeface="Arial" pitchFamily="34" charset="0"/>
              </a:rPr>
              <a:t> </a:t>
            </a:r>
            <a:r>
              <a:rPr lang="en-US" sz="2000" b="1" dirty="0" smtClean="0">
                <a:solidFill>
                  <a:srgbClr val="FF0000"/>
                </a:solidFill>
                <a:latin typeface="Arial" pitchFamily="34" charset="0"/>
                <a:cs typeface="Arial" pitchFamily="34" charset="0"/>
              </a:rPr>
              <a:t>SEQUENCE and TIMING</a:t>
            </a:r>
            <a:r>
              <a:rPr lang="tr-TR" sz="2000" b="1" dirty="0" smtClean="0">
                <a:solidFill>
                  <a:srgbClr val="FF0000"/>
                </a:solidFill>
                <a:latin typeface="Arial" pitchFamily="34" charset="0"/>
                <a:cs typeface="Arial" pitchFamily="34" charset="0"/>
              </a:rPr>
              <a:t/>
            </a:r>
            <a:br>
              <a:rPr lang="tr-TR" sz="2000" b="1" dirty="0" smtClean="0">
                <a:solidFill>
                  <a:srgbClr val="FF0000"/>
                </a:solidFill>
                <a:latin typeface="Arial" pitchFamily="34" charset="0"/>
                <a:cs typeface="Arial" pitchFamily="34" charset="0"/>
              </a:rPr>
            </a:br>
            <a:r>
              <a:rPr lang="tr-TR" sz="2000" b="1" dirty="0" smtClean="0">
                <a:solidFill>
                  <a:srgbClr val="FF0000"/>
                </a:solidFill>
                <a:latin typeface="Arial" pitchFamily="34" charset="0"/>
                <a:cs typeface="Arial" pitchFamily="34" charset="0"/>
              </a:rPr>
              <a:t>(Service Contract with a value of EUR 300 000 or more)</a:t>
            </a:r>
            <a:endParaRPr lang="en-US" sz="20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32606529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endParaRPr lang="en-GB" dirty="0"/>
          </a:p>
        </p:txBody>
      </p:sp>
      <p:sp>
        <p:nvSpPr>
          <p:cNvPr id="5" name="Title 1"/>
          <p:cNvSpPr>
            <a:spLocks noGrp="1"/>
          </p:cNvSpPr>
          <p:nvPr>
            <p:ph type="title"/>
          </p:nvPr>
        </p:nvSpPr>
        <p:spPr/>
        <p:txBody>
          <a:bodyPr>
            <a:normAutofit/>
          </a:bodyPr>
          <a:lstStyle/>
          <a:p>
            <a:pPr lvl="1" algn="ctr"/>
            <a:r>
              <a:rPr lang="en-US" sz="2000" b="1" dirty="0" smtClean="0">
                <a:solidFill>
                  <a:srgbClr val="FF0000"/>
                </a:solidFill>
                <a:latin typeface="Arial" pitchFamily="34" charset="0"/>
                <a:cs typeface="Arial" pitchFamily="34" charset="0"/>
              </a:rPr>
              <a:t>PROCUREMENT PLANNING</a:t>
            </a:r>
            <a:r>
              <a:rPr lang="tr-TR" sz="2000" b="1" dirty="0" smtClean="0">
                <a:solidFill>
                  <a:srgbClr val="FF0000"/>
                </a:solidFill>
                <a:latin typeface="Arial" pitchFamily="34" charset="0"/>
                <a:cs typeface="Arial" pitchFamily="34" charset="0"/>
              </a:rPr>
              <a:t> </a:t>
            </a:r>
            <a:r>
              <a:rPr lang="en-US" sz="2000" b="1" dirty="0" smtClean="0">
                <a:solidFill>
                  <a:srgbClr val="FF0000"/>
                </a:solidFill>
                <a:latin typeface="Arial" pitchFamily="34" charset="0"/>
                <a:cs typeface="Arial" pitchFamily="34" charset="0"/>
              </a:rPr>
              <a:t>SEQUENCE and TIMING</a:t>
            </a:r>
            <a:r>
              <a:rPr lang="tr-TR" sz="2000" b="1" dirty="0" smtClean="0">
                <a:solidFill>
                  <a:srgbClr val="FF0000"/>
                </a:solidFill>
                <a:latin typeface="Arial" pitchFamily="34" charset="0"/>
                <a:cs typeface="Arial" pitchFamily="34" charset="0"/>
              </a:rPr>
              <a:t/>
            </a:r>
            <a:br>
              <a:rPr lang="tr-TR" sz="2000" b="1" dirty="0" smtClean="0">
                <a:solidFill>
                  <a:srgbClr val="FF0000"/>
                </a:solidFill>
                <a:latin typeface="Arial" pitchFamily="34" charset="0"/>
                <a:cs typeface="Arial" pitchFamily="34" charset="0"/>
              </a:rPr>
            </a:br>
            <a:r>
              <a:rPr lang="tr-TR" sz="2000" b="1" dirty="0" smtClean="0">
                <a:solidFill>
                  <a:srgbClr val="FF0000"/>
                </a:solidFill>
                <a:latin typeface="Arial" pitchFamily="34" charset="0"/>
                <a:cs typeface="Arial" pitchFamily="34" charset="0"/>
              </a:rPr>
              <a:t>(Supply Contract with a value of EUR 300 000 or more)</a:t>
            </a:r>
            <a:endParaRPr lang="en-US" sz="2000" b="1" dirty="0">
              <a:solidFill>
                <a:srgbClr val="FF0000"/>
              </a:solidFill>
              <a:latin typeface="Arial" pitchFamily="34" charset="0"/>
              <a:cs typeface="Arial" pitchFamily="34" charset="0"/>
            </a:endParaRPr>
          </a:p>
        </p:txBody>
      </p:sp>
      <p:pic>
        <p:nvPicPr>
          <p:cNvPr id="61442" name="Picture 2" descr="http://ec.europa.eu/europeaid/prag/getImage.do?filename=C_f4b40604-c445-4c83-9004-69141b4f151d_.jpg&amp;full=true%22/%3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2" y="1772816"/>
            <a:ext cx="8787458" cy="436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11439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object 23"/>
          <p:cNvSpPr txBox="1"/>
          <p:nvPr/>
        </p:nvSpPr>
        <p:spPr>
          <a:xfrm>
            <a:off x="3038129" y="520086"/>
            <a:ext cx="3078393" cy="809278"/>
          </a:xfrm>
          <a:prstGeom prst="rect">
            <a:avLst/>
          </a:prstGeom>
        </p:spPr>
        <p:txBody>
          <a:bodyPr wrap="square" lIns="0" tIns="0" rIns="0" bIns="0" rtlCol="0">
            <a:noAutofit/>
          </a:bodyPr>
          <a:lstStyle/>
          <a:p>
            <a:pPr algn="ctr">
              <a:lnSpc>
                <a:spcPts val="1047"/>
              </a:lnSpc>
              <a:spcBef>
                <a:spcPts val="52"/>
              </a:spcBef>
            </a:pPr>
            <a:r>
              <a:rPr sz="955" b="1" dirty="0">
                <a:solidFill>
                  <a:prstClr val="black"/>
                </a:solidFill>
                <a:latin typeface="Times New Roman"/>
                <a:cs typeface="Times New Roman"/>
              </a:rPr>
              <a:t>WO</a:t>
            </a:r>
            <a:r>
              <a:rPr sz="955" b="1" spc="-3" dirty="0">
                <a:solidFill>
                  <a:prstClr val="black"/>
                </a:solidFill>
                <a:latin typeface="Times New Roman"/>
                <a:cs typeface="Times New Roman"/>
              </a:rPr>
              <a:t>R</a:t>
            </a:r>
            <a:r>
              <a:rPr sz="955" b="1" dirty="0">
                <a:solidFill>
                  <a:prstClr val="black"/>
                </a:solidFill>
                <a:latin typeface="Times New Roman"/>
                <a:cs typeface="Times New Roman"/>
              </a:rPr>
              <a:t>KS </a:t>
            </a:r>
            <a:r>
              <a:rPr sz="955" b="1" spc="-6" dirty="0">
                <a:solidFill>
                  <a:prstClr val="black"/>
                </a:solidFill>
                <a:latin typeface="Times New Roman"/>
                <a:cs typeface="Times New Roman"/>
              </a:rPr>
              <a:t>C</a:t>
            </a:r>
            <a:r>
              <a:rPr sz="955" b="1" dirty="0">
                <a:solidFill>
                  <a:prstClr val="black"/>
                </a:solidFill>
                <a:latin typeface="Times New Roman"/>
                <a:cs typeface="Times New Roman"/>
              </a:rPr>
              <a:t>O</a:t>
            </a:r>
            <a:r>
              <a:rPr sz="955" b="1" spc="-3" dirty="0">
                <a:solidFill>
                  <a:prstClr val="black"/>
                </a:solidFill>
                <a:latin typeface="Times New Roman"/>
                <a:cs typeface="Times New Roman"/>
              </a:rPr>
              <a:t>N</a:t>
            </a:r>
            <a:r>
              <a:rPr sz="955" b="1" dirty="0">
                <a:solidFill>
                  <a:prstClr val="black"/>
                </a:solidFill>
                <a:latin typeface="Times New Roman"/>
                <a:cs typeface="Times New Roman"/>
              </a:rPr>
              <a:t>T</a:t>
            </a:r>
            <a:r>
              <a:rPr sz="955" b="1" spc="-3" dirty="0">
                <a:solidFill>
                  <a:prstClr val="black"/>
                </a:solidFill>
                <a:latin typeface="Times New Roman"/>
                <a:cs typeface="Times New Roman"/>
              </a:rPr>
              <a:t>RAC</a:t>
            </a:r>
            <a:r>
              <a:rPr sz="955" b="1" dirty="0">
                <a:solidFill>
                  <a:prstClr val="black"/>
                </a:solidFill>
                <a:latin typeface="Times New Roman"/>
                <a:cs typeface="Times New Roman"/>
              </a:rPr>
              <a:t>T </a:t>
            </a:r>
            <a:r>
              <a:rPr sz="955" b="1" spc="-3" dirty="0">
                <a:solidFill>
                  <a:prstClr val="black"/>
                </a:solidFill>
                <a:latin typeface="Times New Roman"/>
                <a:cs typeface="Times New Roman"/>
              </a:rPr>
              <a:t>PR</a:t>
            </a:r>
            <a:r>
              <a:rPr sz="955" b="1" spc="3" dirty="0">
                <a:solidFill>
                  <a:prstClr val="black"/>
                </a:solidFill>
                <a:latin typeface="Times New Roman"/>
                <a:cs typeface="Times New Roman"/>
              </a:rPr>
              <a:t>I</a:t>
            </a:r>
            <a:r>
              <a:rPr sz="955" b="1" dirty="0">
                <a:solidFill>
                  <a:prstClr val="black"/>
                </a:solidFill>
                <a:latin typeface="Times New Roman"/>
                <a:cs typeface="Times New Roman"/>
              </a:rPr>
              <a:t>OR</a:t>
            </a:r>
            <a:r>
              <a:rPr sz="955" b="1" spc="-3" dirty="0">
                <a:solidFill>
                  <a:prstClr val="black"/>
                </a:solidFill>
                <a:latin typeface="Times New Roman"/>
                <a:cs typeface="Times New Roman"/>
              </a:rPr>
              <a:t> </a:t>
            </a:r>
            <a:r>
              <a:rPr sz="955" b="1" dirty="0">
                <a:solidFill>
                  <a:prstClr val="black"/>
                </a:solidFill>
                <a:latin typeface="Times New Roman"/>
                <a:cs typeface="Times New Roman"/>
              </a:rPr>
              <a:t>IN</a:t>
            </a:r>
            <a:r>
              <a:rPr sz="955" b="1" spc="-6" dirty="0">
                <a:solidFill>
                  <a:prstClr val="black"/>
                </a:solidFill>
                <a:latin typeface="Times New Roman"/>
                <a:cs typeface="Times New Roman"/>
              </a:rPr>
              <a:t>F</a:t>
            </a:r>
            <a:r>
              <a:rPr sz="955" b="1" dirty="0">
                <a:solidFill>
                  <a:prstClr val="black"/>
                </a:solidFill>
                <a:latin typeface="Times New Roman"/>
                <a:cs typeface="Times New Roman"/>
              </a:rPr>
              <a:t>O</a:t>
            </a:r>
            <a:r>
              <a:rPr sz="955" b="1" spc="-3" dirty="0">
                <a:solidFill>
                  <a:prstClr val="black"/>
                </a:solidFill>
                <a:latin typeface="Times New Roman"/>
                <a:cs typeface="Times New Roman"/>
              </a:rPr>
              <a:t>RMA</a:t>
            </a:r>
            <a:r>
              <a:rPr sz="955" b="1" dirty="0">
                <a:solidFill>
                  <a:prstClr val="black"/>
                </a:solidFill>
                <a:latin typeface="Times New Roman"/>
                <a:cs typeface="Times New Roman"/>
              </a:rPr>
              <a:t>T</a:t>
            </a:r>
            <a:r>
              <a:rPr sz="955" b="1" spc="3" dirty="0">
                <a:solidFill>
                  <a:prstClr val="black"/>
                </a:solidFill>
                <a:latin typeface="Times New Roman"/>
                <a:cs typeface="Times New Roman"/>
              </a:rPr>
              <a:t>I</a:t>
            </a:r>
            <a:r>
              <a:rPr sz="955" b="1" dirty="0">
                <a:solidFill>
                  <a:prstClr val="black"/>
                </a:solidFill>
                <a:latin typeface="Times New Roman"/>
                <a:cs typeface="Times New Roman"/>
              </a:rPr>
              <a:t>ON</a:t>
            </a:r>
            <a:r>
              <a:rPr sz="955" b="1" spc="-3" dirty="0">
                <a:solidFill>
                  <a:prstClr val="black"/>
                </a:solidFill>
                <a:latin typeface="Times New Roman"/>
                <a:cs typeface="Times New Roman"/>
              </a:rPr>
              <a:t> </a:t>
            </a:r>
            <a:r>
              <a:rPr sz="955" b="1" spc="-6" dirty="0">
                <a:solidFill>
                  <a:prstClr val="black"/>
                </a:solidFill>
                <a:latin typeface="Times New Roman"/>
                <a:cs typeface="Times New Roman"/>
              </a:rPr>
              <a:t>N</a:t>
            </a:r>
            <a:r>
              <a:rPr sz="955" b="1" dirty="0">
                <a:solidFill>
                  <a:prstClr val="black"/>
                </a:solidFill>
                <a:latin typeface="Times New Roman"/>
                <a:cs typeface="Times New Roman"/>
              </a:rPr>
              <a:t>OT</a:t>
            </a:r>
            <a:r>
              <a:rPr sz="955" b="1" spc="3" dirty="0">
                <a:solidFill>
                  <a:prstClr val="black"/>
                </a:solidFill>
                <a:latin typeface="Times New Roman"/>
                <a:cs typeface="Times New Roman"/>
              </a:rPr>
              <a:t>I</a:t>
            </a:r>
            <a:r>
              <a:rPr sz="955" b="1" spc="-3" dirty="0">
                <a:solidFill>
                  <a:prstClr val="black"/>
                </a:solidFill>
                <a:latin typeface="Times New Roman"/>
                <a:cs typeface="Times New Roman"/>
              </a:rPr>
              <a:t>C</a:t>
            </a:r>
            <a:r>
              <a:rPr sz="955" b="1" dirty="0">
                <a:solidFill>
                  <a:prstClr val="black"/>
                </a:solidFill>
                <a:latin typeface="Times New Roman"/>
                <a:cs typeface="Times New Roman"/>
              </a:rPr>
              <a:t>E</a:t>
            </a:r>
            <a:endParaRPr sz="955">
              <a:solidFill>
                <a:prstClr val="black"/>
              </a:solidFill>
              <a:latin typeface="Times New Roman"/>
              <a:cs typeface="Times New Roman"/>
            </a:endParaRPr>
          </a:p>
          <a:p>
            <a:pPr marL="254506" marR="265911" algn="ctr">
              <a:lnSpc>
                <a:spcPct val="95825"/>
              </a:lnSpc>
              <a:spcBef>
                <a:spcPts val="708"/>
              </a:spcBef>
            </a:pPr>
            <a:r>
              <a:rPr sz="955" b="1" spc="-3" dirty="0">
                <a:solidFill>
                  <a:prstClr val="black"/>
                </a:solidFill>
                <a:latin typeface="Times New Roman"/>
                <a:cs typeface="Times New Roman"/>
              </a:rPr>
              <a:t>C</a:t>
            </a:r>
            <a:r>
              <a:rPr sz="955" b="1" spc="3" dirty="0">
                <a:solidFill>
                  <a:prstClr val="black"/>
                </a:solidFill>
                <a:latin typeface="Times New Roman"/>
                <a:cs typeface="Times New Roman"/>
              </a:rPr>
              <a:t>o</a:t>
            </a:r>
            <a:r>
              <a:rPr sz="955" b="1" dirty="0">
                <a:solidFill>
                  <a:prstClr val="black"/>
                </a:solidFill>
                <a:latin typeface="Times New Roman"/>
                <a:cs typeface="Times New Roman"/>
              </a:rPr>
              <a:t>n</a:t>
            </a:r>
            <a:r>
              <a:rPr sz="955" b="1" spc="3" dirty="0">
                <a:solidFill>
                  <a:prstClr val="black"/>
                </a:solidFill>
                <a:latin typeface="Times New Roman"/>
                <a:cs typeface="Times New Roman"/>
              </a:rPr>
              <a:t>s</a:t>
            </a:r>
            <a:r>
              <a:rPr sz="955" b="1" dirty="0">
                <a:solidFill>
                  <a:prstClr val="black"/>
                </a:solidFill>
                <a:latin typeface="Times New Roman"/>
                <a:cs typeface="Times New Roman"/>
              </a:rPr>
              <a:t>t</a:t>
            </a:r>
            <a:r>
              <a:rPr sz="955" b="1" spc="-6" dirty="0">
                <a:solidFill>
                  <a:prstClr val="black"/>
                </a:solidFill>
                <a:latin typeface="Times New Roman"/>
                <a:cs typeface="Times New Roman"/>
              </a:rPr>
              <a:t>r</a:t>
            </a:r>
            <a:r>
              <a:rPr sz="955" b="1" dirty="0">
                <a:solidFill>
                  <a:prstClr val="black"/>
                </a:solidFill>
                <a:latin typeface="Times New Roman"/>
                <a:cs typeface="Times New Roman"/>
              </a:rPr>
              <a:t>uc</a:t>
            </a:r>
            <a:r>
              <a:rPr sz="955" b="1" spc="-6" dirty="0">
                <a:solidFill>
                  <a:prstClr val="black"/>
                </a:solidFill>
                <a:latin typeface="Times New Roman"/>
                <a:cs typeface="Times New Roman"/>
              </a:rPr>
              <a:t>t</a:t>
            </a:r>
            <a:r>
              <a:rPr sz="955" b="1" spc="3" dirty="0">
                <a:solidFill>
                  <a:prstClr val="black"/>
                </a:solidFill>
                <a:latin typeface="Times New Roman"/>
                <a:cs typeface="Times New Roman"/>
              </a:rPr>
              <a:t>io</a:t>
            </a:r>
            <a:r>
              <a:rPr sz="955" b="1" dirty="0">
                <a:solidFill>
                  <a:prstClr val="black"/>
                </a:solidFill>
                <a:latin typeface="Times New Roman"/>
                <a:cs typeface="Times New Roman"/>
              </a:rPr>
              <a:t>n</a:t>
            </a:r>
            <a:r>
              <a:rPr sz="955" b="1" spc="-10" dirty="0">
                <a:solidFill>
                  <a:prstClr val="black"/>
                </a:solidFill>
                <a:latin typeface="Times New Roman"/>
                <a:cs typeface="Times New Roman"/>
              </a:rPr>
              <a:t> </a:t>
            </a:r>
            <a:r>
              <a:rPr sz="955" b="1" spc="3" dirty="0">
                <a:solidFill>
                  <a:prstClr val="black"/>
                </a:solidFill>
                <a:latin typeface="Times New Roman"/>
                <a:cs typeface="Times New Roman"/>
              </a:rPr>
              <a:t>o</a:t>
            </a:r>
            <a:r>
              <a:rPr sz="955" b="1" dirty="0">
                <a:solidFill>
                  <a:prstClr val="black"/>
                </a:solidFill>
                <a:latin typeface="Times New Roman"/>
                <a:cs typeface="Times New Roman"/>
              </a:rPr>
              <a:t>f Çe</a:t>
            </a:r>
            <a:r>
              <a:rPr sz="955" b="1" spc="-6" dirty="0">
                <a:solidFill>
                  <a:prstClr val="black"/>
                </a:solidFill>
                <a:latin typeface="Times New Roman"/>
                <a:cs typeface="Times New Roman"/>
              </a:rPr>
              <a:t>r</a:t>
            </a:r>
            <a:r>
              <a:rPr sz="955" b="1" spc="-10" dirty="0">
                <a:solidFill>
                  <a:prstClr val="black"/>
                </a:solidFill>
                <a:latin typeface="Times New Roman"/>
                <a:cs typeface="Times New Roman"/>
              </a:rPr>
              <a:t>k</a:t>
            </a:r>
            <a:r>
              <a:rPr sz="955" b="1" dirty="0">
                <a:solidFill>
                  <a:prstClr val="black"/>
                </a:solidFill>
                <a:latin typeface="Times New Roman"/>
                <a:cs typeface="Times New Roman"/>
              </a:rPr>
              <a:t>e</a:t>
            </a:r>
            <a:r>
              <a:rPr sz="955" b="1" spc="6" dirty="0">
                <a:solidFill>
                  <a:prstClr val="black"/>
                </a:solidFill>
                <a:latin typeface="Times New Roman"/>
                <a:cs typeface="Times New Roman"/>
              </a:rPr>
              <a:t>z</a:t>
            </a:r>
            <a:r>
              <a:rPr sz="955" b="1" spc="-17" dirty="0">
                <a:solidFill>
                  <a:prstClr val="black"/>
                </a:solidFill>
                <a:latin typeface="Times New Roman"/>
                <a:cs typeface="Times New Roman"/>
              </a:rPr>
              <a:t>k</a:t>
            </a:r>
            <a:r>
              <a:rPr sz="955" b="1" spc="3" dirty="0">
                <a:solidFill>
                  <a:prstClr val="black"/>
                </a:solidFill>
                <a:latin typeface="Times New Roman"/>
                <a:cs typeface="Times New Roman"/>
              </a:rPr>
              <a:t>ö</a:t>
            </a:r>
            <a:r>
              <a:rPr sz="955" b="1" dirty="0">
                <a:solidFill>
                  <a:prstClr val="black"/>
                </a:solidFill>
                <a:latin typeface="Times New Roman"/>
                <a:cs typeface="Times New Roman"/>
              </a:rPr>
              <a:t>y</a:t>
            </a:r>
            <a:r>
              <a:rPr sz="955" b="1" spc="6" dirty="0">
                <a:solidFill>
                  <a:prstClr val="black"/>
                </a:solidFill>
                <a:latin typeface="Times New Roman"/>
                <a:cs typeface="Times New Roman"/>
              </a:rPr>
              <a:t> </a:t>
            </a:r>
            <a:r>
              <a:rPr sz="955" b="1" dirty="0">
                <a:solidFill>
                  <a:prstClr val="black"/>
                </a:solidFill>
                <a:latin typeface="Times New Roman"/>
                <a:cs typeface="Times New Roman"/>
              </a:rPr>
              <a:t>- K</a:t>
            </a:r>
            <a:r>
              <a:rPr sz="955" b="1" spc="3" dirty="0">
                <a:solidFill>
                  <a:prstClr val="black"/>
                </a:solidFill>
                <a:latin typeface="Times New Roman"/>
                <a:cs typeface="Times New Roman"/>
              </a:rPr>
              <a:t>a</a:t>
            </a:r>
            <a:r>
              <a:rPr sz="955" b="1" dirty="0">
                <a:solidFill>
                  <a:prstClr val="black"/>
                </a:solidFill>
                <a:latin typeface="Times New Roman"/>
                <a:cs typeface="Times New Roman"/>
              </a:rPr>
              <a:t>p</a:t>
            </a:r>
            <a:r>
              <a:rPr sz="955" b="1" spc="3" dirty="0">
                <a:solidFill>
                  <a:prstClr val="black"/>
                </a:solidFill>
                <a:latin typeface="Times New Roman"/>
                <a:cs typeface="Times New Roman"/>
              </a:rPr>
              <a:t>ı</a:t>
            </a:r>
            <a:r>
              <a:rPr sz="955" b="1" spc="-17" dirty="0">
                <a:solidFill>
                  <a:prstClr val="black"/>
                </a:solidFill>
                <a:latin typeface="Times New Roman"/>
                <a:cs typeface="Times New Roman"/>
              </a:rPr>
              <a:t>k</a:t>
            </a:r>
            <a:r>
              <a:rPr sz="955" b="1" dirty="0">
                <a:solidFill>
                  <a:prstClr val="black"/>
                </a:solidFill>
                <a:latin typeface="Times New Roman"/>
                <a:cs typeface="Times New Roman"/>
              </a:rPr>
              <a:t>u</a:t>
            </a:r>
            <a:r>
              <a:rPr sz="955" b="1" spc="3" dirty="0">
                <a:solidFill>
                  <a:prstClr val="black"/>
                </a:solidFill>
                <a:latin typeface="Times New Roman"/>
                <a:cs typeface="Times New Roman"/>
              </a:rPr>
              <a:t>l</a:t>
            </a:r>
            <a:r>
              <a:rPr sz="955" b="1" dirty="0">
                <a:solidFill>
                  <a:prstClr val="black"/>
                </a:solidFill>
                <a:latin typeface="Times New Roman"/>
                <a:cs typeface="Times New Roman"/>
              </a:rPr>
              <a:t>e Sect</a:t>
            </a:r>
            <a:r>
              <a:rPr sz="955" b="1" spc="-3" dirty="0">
                <a:solidFill>
                  <a:prstClr val="black"/>
                </a:solidFill>
                <a:latin typeface="Times New Roman"/>
                <a:cs typeface="Times New Roman"/>
              </a:rPr>
              <a:t>i</a:t>
            </a:r>
            <a:r>
              <a:rPr sz="955" b="1" spc="3" dirty="0">
                <a:solidFill>
                  <a:prstClr val="black"/>
                </a:solidFill>
                <a:latin typeface="Times New Roman"/>
                <a:cs typeface="Times New Roman"/>
              </a:rPr>
              <a:t>o</a:t>
            </a:r>
            <a:r>
              <a:rPr sz="955" b="1" dirty="0">
                <a:solidFill>
                  <a:prstClr val="black"/>
                </a:solidFill>
                <a:latin typeface="Times New Roman"/>
                <a:cs typeface="Times New Roman"/>
              </a:rPr>
              <a:t>n </a:t>
            </a:r>
            <a:r>
              <a:rPr sz="955" b="1" spc="-6" dirty="0">
                <a:solidFill>
                  <a:prstClr val="black"/>
                </a:solidFill>
                <a:latin typeface="Times New Roman"/>
                <a:cs typeface="Times New Roman"/>
              </a:rPr>
              <a:t>o</a:t>
            </a:r>
            <a:r>
              <a:rPr sz="955" b="1" dirty="0">
                <a:solidFill>
                  <a:prstClr val="black"/>
                </a:solidFill>
                <a:latin typeface="Times New Roman"/>
                <a:cs typeface="Times New Roman"/>
              </a:rPr>
              <a:t>f</a:t>
            </a:r>
            <a:endParaRPr sz="955">
              <a:solidFill>
                <a:prstClr val="black"/>
              </a:solidFill>
              <a:latin typeface="Times New Roman"/>
              <a:cs typeface="Times New Roman"/>
            </a:endParaRPr>
          </a:p>
          <a:p>
            <a:pPr marL="674845" marR="684406" algn="ctr">
              <a:lnSpc>
                <a:spcPct val="95825"/>
              </a:lnSpc>
              <a:spcBef>
                <a:spcPts val="408"/>
              </a:spcBef>
            </a:pPr>
            <a:r>
              <a:rPr sz="955" b="1" dirty="0">
                <a:solidFill>
                  <a:prstClr val="black"/>
                </a:solidFill>
                <a:latin typeface="Times New Roman"/>
                <a:cs typeface="Times New Roman"/>
              </a:rPr>
              <a:t>H</a:t>
            </a:r>
            <a:r>
              <a:rPr sz="955" b="1" spc="3" dirty="0">
                <a:solidFill>
                  <a:prstClr val="black"/>
                </a:solidFill>
                <a:latin typeface="Times New Roman"/>
                <a:cs typeface="Times New Roman"/>
              </a:rPr>
              <a:t>al</a:t>
            </a:r>
            <a:r>
              <a:rPr sz="955" b="1" spc="-17" dirty="0">
                <a:solidFill>
                  <a:prstClr val="black"/>
                </a:solidFill>
                <a:latin typeface="Times New Roman"/>
                <a:cs typeface="Times New Roman"/>
              </a:rPr>
              <a:t>k</a:t>
            </a:r>
            <a:r>
              <a:rPr sz="955" b="1" spc="3" dirty="0">
                <a:solidFill>
                  <a:prstClr val="black"/>
                </a:solidFill>
                <a:latin typeface="Times New Roman"/>
                <a:cs typeface="Times New Roman"/>
              </a:rPr>
              <a:t>al</a:t>
            </a:r>
            <a:r>
              <a:rPr sz="955" b="1" dirty="0">
                <a:solidFill>
                  <a:prstClr val="black"/>
                </a:solidFill>
                <a:latin typeface="Times New Roman"/>
                <a:cs typeface="Times New Roman"/>
              </a:rPr>
              <a:t>ı</a:t>
            </a:r>
            <a:r>
              <a:rPr sz="955" b="1" spc="6" dirty="0">
                <a:solidFill>
                  <a:prstClr val="black"/>
                </a:solidFill>
                <a:latin typeface="Times New Roman"/>
                <a:cs typeface="Times New Roman"/>
              </a:rPr>
              <a:t> </a:t>
            </a:r>
            <a:r>
              <a:rPr sz="955" b="1" dirty="0">
                <a:solidFill>
                  <a:prstClr val="black"/>
                </a:solidFill>
                <a:latin typeface="Times New Roman"/>
                <a:cs typeface="Times New Roman"/>
              </a:rPr>
              <a:t>- </a:t>
            </a:r>
            <a:r>
              <a:rPr sz="955" b="1" spc="-10" dirty="0">
                <a:solidFill>
                  <a:prstClr val="black"/>
                </a:solidFill>
                <a:latin typeface="Times New Roman"/>
                <a:cs typeface="Times New Roman"/>
              </a:rPr>
              <a:t>K</a:t>
            </a:r>
            <a:r>
              <a:rPr sz="955" b="1" spc="3" dirty="0">
                <a:solidFill>
                  <a:prstClr val="black"/>
                </a:solidFill>
                <a:latin typeface="Times New Roman"/>
                <a:cs typeface="Times New Roman"/>
              </a:rPr>
              <a:t>a</a:t>
            </a:r>
            <a:r>
              <a:rPr sz="955" b="1" spc="-10" dirty="0">
                <a:solidFill>
                  <a:prstClr val="black"/>
                </a:solidFill>
                <a:latin typeface="Times New Roman"/>
                <a:cs typeface="Times New Roman"/>
              </a:rPr>
              <a:t>p</a:t>
            </a:r>
            <a:r>
              <a:rPr sz="955" b="1" spc="3" dirty="0">
                <a:solidFill>
                  <a:prstClr val="black"/>
                </a:solidFill>
                <a:latin typeface="Times New Roman"/>
                <a:cs typeface="Times New Roman"/>
              </a:rPr>
              <a:t>ı</a:t>
            </a:r>
            <a:r>
              <a:rPr sz="955" b="1" spc="-17" dirty="0">
                <a:solidFill>
                  <a:prstClr val="black"/>
                </a:solidFill>
                <a:latin typeface="Times New Roman"/>
                <a:cs typeface="Times New Roman"/>
              </a:rPr>
              <a:t>k</a:t>
            </a:r>
            <a:r>
              <a:rPr sz="955" b="1" dirty="0">
                <a:solidFill>
                  <a:prstClr val="black"/>
                </a:solidFill>
                <a:latin typeface="Times New Roman"/>
                <a:cs typeface="Times New Roman"/>
              </a:rPr>
              <a:t>u</a:t>
            </a:r>
            <a:r>
              <a:rPr sz="955" b="1" spc="3" dirty="0">
                <a:solidFill>
                  <a:prstClr val="black"/>
                </a:solidFill>
                <a:latin typeface="Times New Roman"/>
                <a:cs typeface="Times New Roman"/>
              </a:rPr>
              <a:t>l</a:t>
            </a:r>
            <a:r>
              <a:rPr sz="955" b="1" dirty="0">
                <a:solidFill>
                  <a:prstClr val="black"/>
                </a:solidFill>
                <a:latin typeface="Times New Roman"/>
                <a:cs typeface="Times New Roman"/>
              </a:rPr>
              <a:t>e </a:t>
            </a:r>
            <a:r>
              <a:rPr sz="955" b="1" spc="-6" dirty="0">
                <a:solidFill>
                  <a:prstClr val="black"/>
                </a:solidFill>
                <a:latin typeface="Times New Roman"/>
                <a:cs typeface="Times New Roman"/>
              </a:rPr>
              <a:t>R</a:t>
            </a:r>
            <a:r>
              <a:rPr sz="955" b="1" spc="3" dirty="0">
                <a:solidFill>
                  <a:prstClr val="black"/>
                </a:solidFill>
                <a:latin typeface="Times New Roman"/>
                <a:cs typeface="Times New Roman"/>
              </a:rPr>
              <a:t>a</a:t>
            </a:r>
            <a:r>
              <a:rPr sz="955" b="1" spc="-3" dirty="0">
                <a:solidFill>
                  <a:prstClr val="black"/>
                </a:solidFill>
                <a:latin typeface="Times New Roman"/>
                <a:cs typeface="Times New Roman"/>
              </a:rPr>
              <a:t>il</a:t>
            </a:r>
            <a:r>
              <a:rPr sz="955" b="1" spc="3" dirty="0">
                <a:solidFill>
                  <a:prstClr val="black"/>
                </a:solidFill>
                <a:latin typeface="Times New Roman"/>
                <a:cs typeface="Times New Roman"/>
              </a:rPr>
              <a:t>w</a:t>
            </a:r>
            <a:r>
              <a:rPr sz="955" b="1" spc="-3" dirty="0">
                <a:solidFill>
                  <a:prstClr val="black"/>
                </a:solidFill>
                <a:latin typeface="Times New Roman"/>
                <a:cs typeface="Times New Roman"/>
              </a:rPr>
              <a:t>a</a:t>
            </a:r>
            <a:r>
              <a:rPr sz="955" b="1" dirty="0">
                <a:solidFill>
                  <a:prstClr val="black"/>
                </a:solidFill>
                <a:latin typeface="Times New Roman"/>
                <a:cs typeface="Times New Roman"/>
              </a:rPr>
              <a:t>y</a:t>
            </a:r>
            <a:r>
              <a:rPr sz="955" b="1" spc="3" dirty="0">
                <a:solidFill>
                  <a:prstClr val="black"/>
                </a:solidFill>
                <a:latin typeface="Times New Roman"/>
                <a:cs typeface="Times New Roman"/>
              </a:rPr>
              <a:t> </a:t>
            </a:r>
            <a:r>
              <a:rPr sz="955" b="1" dirty="0">
                <a:solidFill>
                  <a:prstClr val="black"/>
                </a:solidFill>
                <a:latin typeface="Times New Roman"/>
                <a:cs typeface="Times New Roman"/>
              </a:rPr>
              <a:t>Li</a:t>
            </a:r>
            <a:r>
              <a:rPr sz="955" b="1" spc="-6" dirty="0">
                <a:solidFill>
                  <a:prstClr val="black"/>
                </a:solidFill>
                <a:latin typeface="Times New Roman"/>
                <a:cs typeface="Times New Roman"/>
              </a:rPr>
              <a:t>n</a:t>
            </a:r>
            <a:r>
              <a:rPr sz="955" b="1" dirty="0">
                <a:solidFill>
                  <a:prstClr val="black"/>
                </a:solidFill>
                <a:latin typeface="Times New Roman"/>
                <a:cs typeface="Times New Roman"/>
              </a:rPr>
              <a:t>e</a:t>
            </a:r>
            <a:endParaRPr sz="955">
              <a:solidFill>
                <a:prstClr val="black"/>
              </a:solidFill>
              <a:latin typeface="Times New Roman"/>
              <a:cs typeface="Times New Roman"/>
            </a:endParaRPr>
          </a:p>
          <a:p>
            <a:pPr marL="1044751" marR="1056098" algn="ctr">
              <a:lnSpc>
                <a:spcPct val="95825"/>
              </a:lnSpc>
              <a:spcBef>
                <a:spcPts val="817"/>
              </a:spcBef>
            </a:pPr>
            <a:r>
              <a:rPr sz="955" b="1" dirty="0">
                <a:solidFill>
                  <a:prstClr val="black"/>
                </a:solidFill>
                <a:latin typeface="Times New Roman"/>
                <a:cs typeface="Times New Roman"/>
              </a:rPr>
              <a:t>L</a:t>
            </a:r>
            <a:r>
              <a:rPr sz="955" b="1" spc="3" dirty="0">
                <a:solidFill>
                  <a:prstClr val="black"/>
                </a:solidFill>
                <a:latin typeface="Times New Roman"/>
                <a:cs typeface="Times New Roman"/>
              </a:rPr>
              <a:t>o</a:t>
            </a:r>
            <a:r>
              <a:rPr sz="955" b="1" spc="-6" dirty="0">
                <a:solidFill>
                  <a:prstClr val="black"/>
                </a:solidFill>
                <a:latin typeface="Times New Roman"/>
                <a:cs typeface="Times New Roman"/>
              </a:rPr>
              <a:t>c</a:t>
            </a:r>
            <a:r>
              <a:rPr sz="955" b="1" spc="3" dirty="0">
                <a:solidFill>
                  <a:prstClr val="black"/>
                </a:solidFill>
                <a:latin typeface="Times New Roman"/>
                <a:cs typeface="Times New Roman"/>
              </a:rPr>
              <a:t>a</a:t>
            </a:r>
            <a:r>
              <a:rPr sz="955" b="1" dirty="0">
                <a:solidFill>
                  <a:prstClr val="black"/>
                </a:solidFill>
                <a:latin typeface="Times New Roman"/>
                <a:cs typeface="Times New Roman"/>
              </a:rPr>
              <a:t>t</a:t>
            </a:r>
            <a:r>
              <a:rPr sz="955" b="1" spc="-3" dirty="0">
                <a:solidFill>
                  <a:prstClr val="black"/>
                </a:solidFill>
                <a:latin typeface="Times New Roman"/>
                <a:cs typeface="Times New Roman"/>
              </a:rPr>
              <a:t>i</a:t>
            </a:r>
            <a:r>
              <a:rPr sz="955" b="1" spc="3" dirty="0">
                <a:solidFill>
                  <a:prstClr val="black"/>
                </a:solidFill>
                <a:latin typeface="Times New Roman"/>
                <a:cs typeface="Times New Roman"/>
              </a:rPr>
              <a:t>o</a:t>
            </a:r>
            <a:r>
              <a:rPr sz="955" b="1" dirty="0">
                <a:solidFill>
                  <a:prstClr val="black"/>
                </a:solidFill>
                <a:latin typeface="Times New Roman"/>
                <a:cs typeface="Times New Roman"/>
              </a:rPr>
              <a:t>n - T</a:t>
            </a:r>
            <a:r>
              <a:rPr sz="955" b="1" spc="-10" dirty="0">
                <a:solidFill>
                  <a:prstClr val="black"/>
                </a:solidFill>
                <a:latin typeface="Times New Roman"/>
                <a:cs typeface="Times New Roman"/>
              </a:rPr>
              <a:t>u</a:t>
            </a:r>
            <a:r>
              <a:rPr sz="955" b="1" dirty="0">
                <a:solidFill>
                  <a:prstClr val="black"/>
                </a:solidFill>
                <a:latin typeface="Times New Roman"/>
                <a:cs typeface="Times New Roman"/>
              </a:rPr>
              <a:t>r</a:t>
            </a:r>
            <a:r>
              <a:rPr sz="955" b="1" spc="-17" dirty="0">
                <a:solidFill>
                  <a:prstClr val="black"/>
                </a:solidFill>
                <a:latin typeface="Times New Roman"/>
                <a:cs typeface="Times New Roman"/>
              </a:rPr>
              <a:t>k</a:t>
            </a:r>
            <a:r>
              <a:rPr sz="955" b="1" dirty="0">
                <a:solidFill>
                  <a:prstClr val="black"/>
                </a:solidFill>
                <a:latin typeface="Times New Roman"/>
                <a:cs typeface="Times New Roman"/>
              </a:rPr>
              <a:t>ey</a:t>
            </a:r>
            <a:endParaRPr sz="955">
              <a:solidFill>
                <a:prstClr val="black"/>
              </a:solidFill>
              <a:latin typeface="Times New Roman"/>
              <a:cs typeface="Times New Roman"/>
            </a:endParaRPr>
          </a:p>
        </p:txBody>
      </p:sp>
      <p:sp>
        <p:nvSpPr>
          <p:cNvPr id="22" name="object 22"/>
          <p:cNvSpPr txBox="1"/>
          <p:nvPr/>
        </p:nvSpPr>
        <p:spPr>
          <a:xfrm>
            <a:off x="2721240" y="1639481"/>
            <a:ext cx="103355" cy="112914"/>
          </a:xfrm>
          <a:prstGeom prst="rect">
            <a:avLst/>
          </a:prstGeom>
        </p:spPr>
        <p:txBody>
          <a:bodyPr wrap="square" lIns="0" tIns="0" rIns="0" bIns="0" rtlCol="0">
            <a:noAutofit/>
          </a:bodyPr>
          <a:lstStyle/>
          <a:p>
            <a:pPr marL="8659">
              <a:lnSpc>
                <a:spcPts val="835"/>
              </a:lnSpc>
              <a:spcBef>
                <a:spcPts val="42"/>
              </a:spcBef>
            </a:pPr>
            <a:r>
              <a:rPr sz="750" b="1" dirty="0">
                <a:solidFill>
                  <a:prstClr val="black"/>
                </a:solidFill>
                <a:latin typeface="Times New Roman"/>
                <a:cs typeface="Times New Roman"/>
              </a:rPr>
              <a:t>1.</a:t>
            </a:r>
            <a:endParaRPr sz="750">
              <a:solidFill>
                <a:prstClr val="black"/>
              </a:solidFill>
              <a:latin typeface="Times New Roman"/>
              <a:cs typeface="Times New Roman"/>
            </a:endParaRPr>
          </a:p>
        </p:txBody>
      </p:sp>
      <p:sp>
        <p:nvSpPr>
          <p:cNvPr id="21" name="object 21"/>
          <p:cNvSpPr txBox="1"/>
          <p:nvPr/>
        </p:nvSpPr>
        <p:spPr>
          <a:xfrm>
            <a:off x="2843819" y="1639481"/>
            <a:ext cx="902922" cy="112914"/>
          </a:xfrm>
          <a:prstGeom prst="rect">
            <a:avLst/>
          </a:prstGeom>
        </p:spPr>
        <p:txBody>
          <a:bodyPr wrap="square" lIns="0" tIns="0" rIns="0" bIns="0" rtlCol="0">
            <a:noAutofit/>
          </a:bodyPr>
          <a:lstStyle/>
          <a:p>
            <a:pPr marL="8659">
              <a:lnSpc>
                <a:spcPts val="835"/>
              </a:lnSpc>
              <a:spcBef>
                <a:spcPts val="42"/>
              </a:spcBef>
            </a:pPr>
            <a:r>
              <a:rPr sz="750" b="1" spc="6" dirty="0">
                <a:solidFill>
                  <a:prstClr val="black"/>
                </a:solidFill>
                <a:latin typeface="Times New Roman"/>
                <a:cs typeface="Times New Roman"/>
              </a:rPr>
              <a:t>P</a:t>
            </a:r>
            <a:r>
              <a:rPr sz="750" b="1" dirty="0">
                <a:solidFill>
                  <a:prstClr val="black"/>
                </a:solidFill>
                <a:latin typeface="Times New Roman"/>
                <a:cs typeface="Times New Roman"/>
              </a:rPr>
              <a:t>u</a:t>
            </a:r>
            <a:r>
              <a:rPr sz="750" b="1" spc="-10" dirty="0">
                <a:solidFill>
                  <a:prstClr val="black"/>
                </a:solidFill>
                <a:latin typeface="Times New Roman"/>
                <a:cs typeface="Times New Roman"/>
              </a:rPr>
              <a:t>b</a:t>
            </a:r>
            <a:r>
              <a:rPr sz="750" b="1" spc="3" dirty="0">
                <a:solidFill>
                  <a:prstClr val="black"/>
                </a:solidFill>
                <a:latin typeface="Times New Roman"/>
                <a:cs typeface="Times New Roman"/>
              </a:rPr>
              <a:t>li</a:t>
            </a:r>
            <a:r>
              <a:rPr sz="750" b="1" spc="-6" dirty="0">
                <a:solidFill>
                  <a:prstClr val="black"/>
                </a:solidFill>
                <a:latin typeface="Times New Roman"/>
                <a:cs typeface="Times New Roman"/>
              </a:rPr>
              <a:t>c</a:t>
            </a:r>
            <a:r>
              <a:rPr sz="750" b="1" dirty="0">
                <a:solidFill>
                  <a:prstClr val="black"/>
                </a:solidFill>
                <a:latin typeface="Times New Roman"/>
                <a:cs typeface="Times New Roman"/>
              </a:rPr>
              <a:t>a</a:t>
            </a:r>
            <a:r>
              <a:rPr sz="750" b="1" spc="-6" dirty="0">
                <a:solidFill>
                  <a:prstClr val="black"/>
                </a:solidFill>
                <a:latin typeface="Times New Roman"/>
                <a:cs typeface="Times New Roman"/>
              </a:rPr>
              <a:t>t</a:t>
            </a:r>
            <a:r>
              <a:rPr sz="750" b="1" spc="3" dirty="0">
                <a:solidFill>
                  <a:prstClr val="black"/>
                </a:solidFill>
                <a:latin typeface="Times New Roman"/>
                <a:cs typeface="Times New Roman"/>
              </a:rPr>
              <a:t>i</a:t>
            </a:r>
            <a:r>
              <a:rPr sz="750" b="1" dirty="0">
                <a:solidFill>
                  <a:prstClr val="black"/>
                </a:solidFill>
                <a:latin typeface="Times New Roman"/>
                <a:cs typeface="Times New Roman"/>
              </a:rPr>
              <a:t>on r</a:t>
            </a:r>
            <a:r>
              <a:rPr sz="750" b="1" spc="-6" dirty="0">
                <a:solidFill>
                  <a:prstClr val="black"/>
                </a:solidFill>
                <a:latin typeface="Times New Roman"/>
                <a:cs typeface="Times New Roman"/>
              </a:rPr>
              <a:t>e</a:t>
            </a:r>
            <a:r>
              <a:rPr sz="750" b="1" spc="3" dirty="0">
                <a:solidFill>
                  <a:prstClr val="black"/>
                </a:solidFill>
                <a:latin typeface="Times New Roman"/>
                <a:cs typeface="Times New Roman"/>
              </a:rPr>
              <a:t>f</a:t>
            </a:r>
            <a:r>
              <a:rPr sz="750" b="1" spc="-6" dirty="0">
                <a:solidFill>
                  <a:prstClr val="black"/>
                </a:solidFill>
                <a:latin typeface="Times New Roman"/>
                <a:cs typeface="Times New Roman"/>
              </a:rPr>
              <a:t>e</a:t>
            </a:r>
            <a:r>
              <a:rPr sz="750" b="1" dirty="0">
                <a:solidFill>
                  <a:prstClr val="black"/>
                </a:solidFill>
                <a:latin typeface="Times New Roman"/>
                <a:cs typeface="Times New Roman"/>
              </a:rPr>
              <a:t>rence</a:t>
            </a:r>
            <a:endParaRPr sz="750">
              <a:solidFill>
                <a:prstClr val="black"/>
              </a:solidFill>
              <a:latin typeface="Times New Roman"/>
              <a:cs typeface="Times New Roman"/>
            </a:endParaRPr>
          </a:p>
        </p:txBody>
      </p:sp>
      <p:sp>
        <p:nvSpPr>
          <p:cNvPr id="20" name="object 20"/>
          <p:cNvSpPr txBox="1"/>
          <p:nvPr/>
        </p:nvSpPr>
        <p:spPr>
          <a:xfrm>
            <a:off x="2843819" y="1832752"/>
            <a:ext cx="1275586" cy="504911"/>
          </a:xfrm>
          <a:prstGeom prst="rect">
            <a:avLst/>
          </a:prstGeom>
        </p:spPr>
        <p:txBody>
          <a:bodyPr wrap="square" lIns="0" tIns="0" rIns="0" bIns="0" rtlCol="0">
            <a:noAutofit/>
          </a:bodyPr>
          <a:lstStyle/>
          <a:p>
            <a:pPr marL="8659">
              <a:lnSpc>
                <a:spcPts val="835"/>
              </a:lnSpc>
              <a:spcBef>
                <a:spcPts val="42"/>
              </a:spcBef>
            </a:pPr>
            <a:r>
              <a:rPr sz="750" dirty="0">
                <a:solidFill>
                  <a:prstClr val="black"/>
                </a:solidFill>
                <a:latin typeface="Times New Roman"/>
                <a:cs typeface="Times New Roman"/>
              </a:rPr>
              <a:t>Europe</a:t>
            </a:r>
            <a:r>
              <a:rPr sz="750" spc="-10" dirty="0">
                <a:solidFill>
                  <a:prstClr val="black"/>
                </a:solidFill>
                <a:latin typeface="Times New Roman"/>
                <a:cs typeface="Times New Roman"/>
              </a:rPr>
              <a:t>A</a:t>
            </a:r>
            <a:r>
              <a:rPr sz="750" spc="3" dirty="0">
                <a:solidFill>
                  <a:prstClr val="black"/>
                </a:solidFill>
                <a:latin typeface="Times New Roman"/>
                <a:cs typeface="Times New Roman"/>
              </a:rPr>
              <a:t>i</a:t>
            </a:r>
            <a:r>
              <a:rPr sz="750" dirty="0">
                <a:solidFill>
                  <a:prstClr val="black"/>
                </a:solidFill>
                <a:latin typeface="Times New Roman"/>
                <a:cs typeface="Times New Roman"/>
              </a:rPr>
              <a:t>d</a:t>
            </a:r>
            <a:r>
              <a:rPr sz="750" spc="3" dirty="0">
                <a:solidFill>
                  <a:prstClr val="black"/>
                </a:solidFill>
                <a:latin typeface="Times New Roman"/>
                <a:cs typeface="Times New Roman"/>
              </a:rPr>
              <a:t>/</a:t>
            </a:r>
            <a:r>
              <a:rPr sz="750" spc="-6" dirty="0">
                <a:solidFill>
                  <a:prstClr val="black"/>
                </a:solidFill>
                <a:latin typeface="Times New Roman"/>
                <a:cs typeface="Times New Roman"/>
              </a:rPr>
              <a:t>1</a:t>
            </a:r>
            <a:r>
              <a:rPr sz="750" dirty="0">
                <a:solidFill>
                  <a:prstClr val="black"/>
                </a:solidFill>
                <a:latin typeface="Times New Roman"/>
                <a:cs typeface="Times New Roman"/>
              </a:rPr>
              <a:t>3936</a:t>
            </a:r>
            <a:r>
              <a:rPr sz="750" spc="-6" dirty="0">
                <a:solidFill>
                  <a:prstClr val="black"/>
                </a:solidFill>
                <a:latin typeface="Times New Roman"/>
                <a:cs typeface="Times New Roman"/>
              </a:rPr>
              <a:t>2</a:t>
            </a:r>
            <a:r>
              <a:rPr sz="750" spc="3" dirty="0">
                <a:solidFill>
                  <a:prstClr val="black"/>
                </a:solidFill>
                <a:latin typeface="Times New Roman"/>
                <a:cs typeface="Times New Roman"/>
              </a:rPr>
              <a:t>/</a:t>
            </a:r>
            <a:r>
              <a:rPr sz="750" spc="-13" dirty="0">
                <a:solidFill>
                  <a:prstClr val="black"/>
                </a:solidFill>
                <a:latin typeface="Times New Roman"/>
                <a:cs typeface="Times New Roman"/>
              </a:rPr>
              <a:t>I</a:t>
            </a:r>
            <a:r>
              <a:rPr sz="750" spc="-3" dirty="0">
                <a:solidFill>
                  <a:prstClr val="black"/>
                </a:solidFill>
                <a:latin typeface="Times New Roman"/>
                <a:cs typeface="Times New Roman"/>
              </a:rPr>
              <a:t>H</a:t>
            </a:r>
            <a:r>
              <a:rPr sz="750" spc="3" dirty="0">
                <a:solidFill>
                  <a:prstClr val="black"/>
                </a:solidFill>
                <a:latin typeface="Times New Roman"/>
                <a:cs typeface="Times New Roman"/>
              </a:rPr>
              <a:t>/</a:t>
            </a:r>
            <a:r>
              <a:rPr sz="750" dirty="0">
                <a:solidFill>
                  <a:prstClr val="black"/>
                </a:solidFill>
                <a:latin typeface="Times New Roman"/>
                <a:cs typeface="Times New Roman"/>
              </a:rPr>
              <a:t>WK</a:t>
            </a:r>
            <a:r>
              <a:rPr sz="750" spc="-3" dirty="0">
                <a:solidFill>
                  <a:prstClr val="black"/>
                </a:solidFill>
                <a:latin typeface="Times New Roman"/>
                <a:cs typeface="Times New Roman"/>
              </a:rPr>
              <a:t>S/</a:t>
            </a:r>
            <a:r>
              <a:rPr sz="750" spc="6" dirty="0">
                <a:solidFill>
                  <a:prstClr val="black"/>
                </a:solidFill>
                <a:latin typeface="Times New Roman"/>
                <a:cs typeface="Times New Roman"/>
              </a:rPr>
              <a:t>T</a:t>
            </a:r>
            <a:r>
              <a:rPr sz="750" dirty="0">
                <a:solidFill>
                  <a:prstClr val="black"/>
                </a:solidFill>
                <a:latin typeface="Times New Roman"/>
                <a:cs typeface="Times New Roman"/>
              </a:rPr>
              <a:t>R</a:t>
            </a:r>
            <a:endParaRPr sz="750">
              <a:solidFill>
                <a:prstClr val="black"/>
              </a:solidFill>
              <a:latin typeface="Times New Roman"/>
              <a:cs typeface="Times New Roman"/>
            </a:endParaRPr>
          </a:p>
          <a:p>
            <a:pPr marL="8659" marR="14339">
              <a:lnSpc>
                <a:spcPct val="95825"/>
              </a:lnSpc>
              <a:spcBef>
                <a:spcPts val="650"/>
              </a:spcBef>
            </a:pPr>
            <a:r>
              <a:rPr sz="750" b="1" spc="6" dirty="0">
                <a:solidFill>
                  <a:prstClr val="black"/>
                </a:solidFill>
                <a:latin typeface="Times New Roman"/>
                <a:cs typeface="Times New Roman"/>
              </a:rPr>
              <a:t>P</a:t>
            </a:r>
            <a:r>
              <a:rPr sz="750" b="1" dirty="0">
                <a:solidFill>
                  <a:prstClr val="black"/>
                </a:solidFill>
                <a:latin typeface="Times New Roman"/>
                <a:cs typeface="Times New Roman"/>
              </a:rPr>
              <a:t>r</a:t>
            </a:r>
            <a:r>
              <a:rPr sz="750" b="1" spc="-6" dirty="0">
                <a:solidFill>
                  <a:prstClr val="black"/>
                </a:solidFill>
                <a:latin typeface="Times New Roman"/>
                <a:cs typeface="Times New Roman"/>
              </a:rPr>
              <a:t>o</a:t>
            </a:r>
            <a:r>
              <a:rPr sz="750" b="1" dirty="0">
                <a:solidFill>
                  <a:prstClr val="black"/>
                </a:solidFill>
                <a:latin typeface="Times New Roman"/>
                <a:cs typeface="Times New Roman"/>
              </a:rPr>
              <a:t>ced</a:t>
            </a:r>
            <a:r>
              <a:rPr sz="750" b="1" spc="-3" dirty="0">
                <a:solidFill>
                  <a:prstClr val="black"/>
                </a:solidFill>
                <a:latin typeface="Times New Roman"/>
                <a:cs typeface="Times New Roman"/>
              </a:rPr>
              <a:t>u</a:t>
            </a:r>
            <a:r>
              <a:rPr sz="750" b="1" spc="-6" dirty="0">
                <a:solidFill>
                  <a:prstClr val="black"/>
                </a:solidFill>
                <a:latin typeface="Times New Roman"/>
                <a:cs typeface="Times New Roman"/>
              </a:rPr>
              <a:t>r</a:t>
            </a:r>
            <a:r>
              <a:rPr sz="750" b="1" dirty="0">
                <a:solidFill>
                  <a:prstClr val="black"/>
                </a:solidFill>
                <a:latin typeface="Times New Roman"/>
                <a:cs typeface="Times New Roman"/>
              </a:rPr>
              <a:t>e</a:t>
            </a:r>
            <a:endParaRPr sz="750">
              <a:solidFill>
                <a:prstClr val="black"/>
              </a:solidFill>
              <a:latin typeface="Times New Roman"/>
              <a:cs typeface="Times New Roman"/>
            </a:endParaRPr>
          </a:p>
          <a:p>
            <a:pPr marL="8659" marR="14339">
              <a:lnSpc>
                <a:spcPct val="95825"/>
              </a:lnSpc>
              <a:spcBef>
                <a:spcPts val="670"/>
              </a:spcBef>
            </a:pPr>
            <a:r>
              <a:rPr sz="750" spc="-3" dirty="0">
                <a:solidFill>
                  <a:prstClr val="black"/>
                </a:solidFill>
                <a:latin typeface="Times New Roman"/>
                <a:cs typeface="Times New Roman"/>
              </a:rPr>
              <a:t>O</a:t>
            </a:r>
            <a:r>
              <a:rPr sz="750" dirty="0">
                <a:solidFill>
                  <a:prstClr val="black"/>
                </a:solidFill>
                <a:latin typeface="Times New Roman"/>
                <a:cs typeface="Times New Roman"/>
              </a:rPr>
              <a:t>pen</a:t>
            </a:r>
            <a:endParaRPr sz="750">
              <a:solidFill>
                <a:prstClr val="black"/>
              </a:solidFill>
              <a:latin typeface="Times New Roman"/>
              <a:cs typeface="Times New Roman"/>
            </a:endParaRPr>
          </a:p>
        </p:txBody>
      </p:sp>
      <p:sp>
        <p:nvSpPr>
          <p:cNvPr id="19" name="object 19"/>
          <p:cNvSpPr txBox="1"/>
          <p:nvPr/>
        </p:nvSpPr>
        <p:spPr>
          <a:xfrm>
            <a:off x="2722279" y="2030179"/>
            <a:ext cx="103355" cy="112914"/>
          </a:xfrm>
          <a:prstGeom prst="rect">
            <a:avLst/>
          </a:prstGeom>
        </p:spPr>
        <p:txBody>
          <a:bodyPr wrap="square" lIns="0" tIns="0" rIns="0" bIns="0" rtlCol="0">
            <a:noAutofit/>
          </a:bodyPr>
          <a:lstStyle/>
          <a:p>
            <a:pPr marL="8659">
              <a:lnSpc>
                <a:spcPts val="835"/>
              </a:lnSpc>
              <a:spcBef>
                <a:spcPts val="42"/>
              </a:spcBef>
            </a:pPr>
            <a:r>
              <a:rPr sz="750" b="1" dirty="0">
                <a:solidFill>
                  <a:prstClr val="black"/>
                </a:solidFill>
                <a:latin typeface="Times New Roman"/>
                <a:cs typeface="Times New Roman"/>
              </a:rPr>
              <a:t>2.</a:t>
            </a:r>
            <a:endParaRPr sz="750">
              <a:solidFill>
                <a:prstClr val="black"/>
              </a:solidFill>
              <a:latin typeface="Times New Roman"/>
              <a:cs typeface="Times New Roman"/>
            </a:endParaRPr>
          </a:p>
        </p:txBody>
      </p:sp>
      <p:sp>
        <p:nvSpPr>
          <p:cNvPr id="18" name="object 18"/>
          <p:cNvSpPr txBox="1"/>
          <p:nvPr/>
        </p:nvSpPr>
        <p:spPr>
          <a:xfrm>
            <a:off x="2722279" y="2423216"/>
            <a:ext cx="103355" cy="112914"/>
          </a:xfrm>
          <a:prstGeom prst="rect">
            <a:avLst/>
          </a:prstGeom>
        </p:spPr>
        <p:txBody>
          <a:bodyPr wrap="square" lIns="0" tIns="0" rIns="0" bIns="0" rtlCol="0">
            <a:noAutofit/>
          </a:bodyPr>
          <a:lstStyle/>
          <a:p>
            <a:pPr marL="8659">
              <a:lnSpc>
                <a:spcPts val="835"/>
              </a:lnSpc>
              <a:spcBef>
                <a:spcPts val="42"/>
              </a:spcBef>
            </a:pPr>
            <a:r>
              <a:rPr sz="750" b="1" dirty="0">
                <a:solidFill>
                  <a:prstClr val="black"/>
                </a:solidFill>
                <a:latin typeface="Times New Roman"/>
                <a:cs typeface="Times New Roman"/>
              </a:rPr>
              <a:t>3.</a:t>
            </a:r>
            <a:endParaRPr sz="750">
              <a:solidFill>
                <a:prstClr val="black"/>
              </a:solidFill>
              <a:latin typeface="Times New Roman"/>
              <a:cs typeface="Times New Roman"/>
            </a:endParaRPr>
          </a:p>
        </p:txBody>
      </p:sp>
      <p:sp>
        <p:nvSpPr>
          <p:cNvPr id="17" name="object 17"/>
          <p:cNvSpPr txBox="1"/>
          <p:nvPr/>
        </p:nvSpPr>
        <p:spPr>
          <a:xfrm>
            <a:off x="2843819" y="2423216"/>
            <a:ext cx="2542452" cy="459970"/>
          </a:xfrm>
          <a:prstGeom prst="rect">
            <a:avLst/>
          </a:prstGeom>
        </p:spPr>
        <p:txBody>
          <a:bodyPr wrap="square" lIns="0" tIns="0" rIns="0" bIns="0" rtlCol="0">
            <a:noAutofit/>
          </a:bodyPr>
          <a:lstStyle/>
          <a:p>
            <a:pPr marL="8659" marR="14339">
              <a:lnSpc>
                <a:spcPts val="835"/>
              </a:lnSpc>
              <a:spcBef>
                <a:spcPts val="42"/>
              </a:spcBef>
            </a:pPr>
            <a:r>
              <a:rPr sz="750" b="1" spc="6" dirty="0">
                <a:solidFill>
                  <a:prstClr val="black"/>
                </a:solidFill>
                <a:latin typeface="Times New Roman"/>
                <a:cs typeface="Times New Roman"/>
              </a:rPr>
              <a:t>P</a:t>
            </a:r>
            <a:r>
              <a:rPr sz="750" b="1" dirty="0">
                <a:solidFill>
                  <a:prstClr val="black"/>
                </a:solidFill>
                <a:latin typeface="Times New Roman"/>
                <a:cs typeface="Times New Roman"/>
              </a:rPr>
              <a:t>r</a:t>
            </a:r>
            <a:r>
              <a:rPr sz="750" b="1" spc="-6" dirty="0">
                <a:solidFill>
                  <a:prstClr val="black"/>
                </a:solidFill>
                <a:latin typeface="Times New Roman"/>
                <a:cs typeface="Times New Roman"/>
              </a:rPr>
              <a:t>o</a:t>
            </a:r>
            <a:r>
              <a:rPr sz="750" b="1" dirty="0">
                <a:solidFill>
                  <a:prstClr val="black"/>
                </a:solidFill>
                <a:latin typeface="Times New Roman"/>
                <a:cs typeface="Times New Roman"/>
              </a:rPr>
              <a:t>gr</a:t>
            </a:r>
            <a:r>
              <a:rPr sz="750" b="1" spc="-6" dirty="0">
                <a:solidFill>
                  <a:prstClr val="black"/>
                </a:solidFill>
                <a:latin typeface="Times New Roman"/>
                <a:cs typeface="Times New Roman"/>
              </a:rPr>
              <a:t>a</a:t>
            </a:r>
            <a:r>
              <a:rPr sz="750" b="1" spc="3" dirty="0">
                <a:solidFill>
                  <a:prstClr val="black"/>
                </a:solidFill>
                <a:latin typeface="Times New Roman"/>
                <a:cs typeface="Times New Roman"/>
              </a:rPr>
              <a:t>m</a:t>
            </a:r>
            <a:r>
              <a:rPr sz="750" b="1" spc="-6" dirty="0">
                <a:solidFill>
                  <a:prstClr val="black"/>
                </a:solidFill>
                <a:latin typeface="Times New Roman"/>
                <a:cs typeface="Times New Roman"/>
              </a:rPr>
              <a:t>m</a:t>
            </a:r>
            <a:r>
              <a:rPr sz="750" b="1" dirty="0">
                <a:solidFill>
                  <a:prstClr val="black"/>
                </a:solidFill>
                <a:latin typeface="Times New Roman"/>
                <a:cs typeface="Times New Roman"/>
              </a:rPr>
              <a:t>e</a:t>
            </a:r>
            <a:r>
              <a:rPr sz="750" b="1" spc="3" dirty="0">
                <a:solidFill>
                  <a:prstClr val="black"/>
                </a:solidFill>
                <a:latin typeface="Times New Roman"/>
                <a:cs typeface="Times New Roman"/>
              </a:rPr>
              <a:t> </a:t>
            </a:r>
            <a:r>
              <a:rPr sz="750" b="1" spc="-6" dirty="0">
                <a:solidFill>
                  <a:prstClr val="black"/>
                </a:solidFill>
                <a:latin typeface="Times New Roman"/>
                <a:cs typeface="Times New Roman"/>
              </a:rPr>
              <a:t>t</a:t>
            </a:r>
            <a:r>
              <a:rPr sz="750" b="1" spc="3" dirty="0">
                <a:solidFill>
                  <a:prstClr val="black"/>
                </a:solidFill>
                <a:latin typeface="Times New Roman"/>
                <a:cs typeface="Times New Roman"/>
              </a:rPr>
              <a:t>i</a:t>
            </a:r>
            <a:r>
              <a:rPr sz="750" b="1" spc="-6" dirty="0">
                <a:solidFill>
                  <a:prstClr val="black"/>
                </a:solidFill>
                <a:latin typeface="Times New Roman"/>
                <a:cs typeface="Times New Roman"/>
              </a:rPr>
              <a:t>t</a:t>
            </a:r>
            <a:r>
              <a:rPr sz="750" b="1" spc="3" dirty="0">
                <a:solidFill>
                  <a:prstClr val="black"/>
                </a:solidFill>
                <a:latin typeface="Times New Roman"/>
                <a:cs typeface="Times New Roman"/>
              </a:rPr>
              <a:t>l</a:t>
            </a:r>
            <a:r>
              <a:rPr sz="750" b="1" dirty="0">
                <a:solidFill>
                  <a:prstClr val="black"/>
                </a:solidFill>
                <a:latin typeface="Times New Roman"/>
                <a:cs typeface="Times New Roman"/>
              </a:rPr>
              <a:t>e</a:t>
            </a:r>
            <a:endParaRPr sz="750" dirty="0">
              <a:solidFill>
                <a:prstClr val="black"/>
              </a:solidFill>
              <a:latin typeface="Times New Roman"/>
              <a:cs typeface="Times New Roman"/>
            </a:endParaRPr>
          </a:p>
          <a:p>
            <a:pPr marL="8659">
              <a:lnSpc>
                <a:spcPct val="95825"/>
              </a:lnSpc>
              <a:spcBef>
                <a:spcPts val="633"/>
              </a:spcBef>
            </a:pPr>
            <a:r>
              <a:rPr sz="750" dirty="0">
                <a:solidFill>
                  <a:prstClr val="black"/>
                </a:solidFill>
                <a:latin typeface="Times New Roman"/>
                <a:cs typeface="Times New Roman"/>
              </a:rPr>
              <a:t>Mu</a:t>
            </a:r>
            <a:r>
              <a:rPr sz="750" spc="-3" dirty="0">
                <a:solidFill>
                  <a:prstClr val="black"/>
                </a:solidFill>
                <a:latin typeface="Times New Roman"/>
                <a:cs typeface="Times New Roman"/>
              </a:rPr>
              <a:t>l</a:t>
            </a:r>
            <a:r>
              <a:rPr sz="750" spc="3" dirty="0">
                <a:solidFill>
                  <a:prstClr val="black"/>
                </a:solidFill>
                <a:latin typeface="Times New Roman"/>
                <a:cs typeface="Times New Roman"/>
              </a:rPr>
              <a:t>ti</a:t>
            </a:r>
            <a:r>
              <a:rPr sz="750" spc="-13" dirty="0">
                <a:solidFill>
                  <a:prstClr val="black"/>
                </a:solidFill>
                <a:latin typeface="Times New Roman"/>
                <a:cs typeface="Times New Roman"/>
              </a:rPr>
              <a:t>-</a:t>
            </a:r>
            <a:r>
              <a:rPr sz="750" dirty="0">
                <a:solidFill>
                  <a:prstClr val="black"/>
                </a:solidFill>
                <a:latin typeface="Times New Roman"/>
                <a:cs typeface="Times New Roman"/>
              </a:rPr>
              <a:t>annual</a:t>
            </a:r>
            <a:r>
              <a:rPr sz="750" spc="-3" dirty="0">
                <a:solidFill>
                  <a:prstClr val="black"/>
                </a:solidFill>
                <a:latin typeface="Times New Roman"/>
                <a:cs typeface="Times New Roman"/>
              </a:rPr>
              <a:t> </a:t>
            </a:r>
            <a:r>
              <a:rPr sz="750" dirty="0">
                <a:solidFill>
                  <a:prstClr val="black"/>
                </a:solidFill>
                <a:latin typeface="Times New Roman"/>
                <a:cs typeface="Times New Roman"/>
              </a:rPr>
              <a:t>cou</a:t>
            </a:r>
            <a:r>
              <a:rPr sz="750" spc="-6" dirty="0">
                <a:solidFill>
                  <a:prstClr val="black"/>
                </a:solidFill>
                <a:latin typeface="Times New Roman"/>
                <a:cs typeface="Times New Roman"/>
              </a:rPr>
              <a:t>n</a:t>
            </a:r>
            <a:r>
              <a:rPr sz="750" spc="3" dirty="0">
                <a:solidFill>
                  <a:prstClr val="black"/>
                </a:solidFill>
                <a:latin typeface="Times New Roman"/>
                <a:cs typeface="Times New Roman"/>
              </a:rPr>
              <a:t>tr</a:t>
            </a:r>
            <a:r>
              <a:rPr sz="750" dirty="0">
                <a:solidFill>
                  <a:prstClr val="black"/>
                </a:solidFill>
                <a:latin typeface="Times New Roman"/>
                <a:cs typeface="Times New Roman"/>
              </a:rPr>
              <a:t>y</a:t>
            </a:r>
            <a:r>
              <a:rPr sz="750" spc="-6" dirty="0">
                <a:solidFill>
                  <a:prstClr val="black"/>
                </a:solidFill>
                <a:latin typeface="Times New Roman"/>
                <a:cs typeface="Times New Roman"/>
              </a:rPr>
              <a:t> </a:t>
            </a:r>
            <a:r>
              <a:rPr sz="750" spc="-3" dirty="0">
                <a:solidFill>
                  <a:prstClr val="black"/>
                </a:solidFill>
                <a:latin typeface="Times New Roman"/>
                <a:cs typeface="Times New Roman"/>
              </a:rPr>
              <a:t>A</a:t>
            </a:r>
            <a:r>
              <a:rPr sz="750" dirty="0">
                <a:solidFill>
                  <a:prstClr val="black"/>
                </a:solidFill>
                <a:latin typeface="Times New Roman"/>
                <a:cs typeface="Times New Roman"/>
              </a:rPr>
              <a:t>c</a:t>
            </a:r>
            <a:r>
              <a:rPr sz="750" spc="-3" dirty="0">
                <a:solidFill>
                  <a:prstClr val="black"/>
                </a:solidFill>
                <a:latin typeface="Times New Roman"/>
                <a:cs typeface="Times New Roman"/>
              </a:rPr>
              <a:t>t</a:t>
            </a:r>
            <a:r>
              <a:rPr sz="750" spc="3" dirty="0">
                <a:solidFill>
                  <a:prstClr val="black"/>
                </a:solidFill>
                <a:latin typeface="Times New Roman"/>
                <a:cs typeface="Times New Roman"/>
              </a:rPr>
              <a:t>i</a:t>
            </a:r>
            <a:r>
              <a:rPr sz="750" spc="-6" dirty="0">
                <a:solidFill>
                  <a:prstClr val="black"/>
                </a:solidFill>
                <a:latin typeface="Times New Roman"/>
                <a:cs typeface="Times New Roman"/>
              </a:rPr>
              <a:t>o</a:t>
            </a:r>
            <a:r>
              <a:rPr sz="750" dirty="0">
                <a:solidFill>
                  <a:prstClr val="black"/>
                </a:solidFill>
                <a:latin typeface="Times New Roman"/>
                <a:cs typeface="Times New Roman"/>
              </a:rPr>
              <a:t>n Pro</a:t>
            </a:r>
            <a:r>
              <a:rPr sz="750" spc="-6" dirty="0">
                <a:solidFill>
                  <a:prstClr val="black"/>
                </a:solidFill>
                <a:latin typeface="Times New Roman"/>
                <a:cs typeface="Times New Roman"/>
              </a:rPr>
              <a:t>g</a:t>
            </a:r>
            <a:r>
              <a:rPr sz="750" spc="3" dirty="0">
                <a:solidFill>
                  <a:prstClr val="black"/>
                </a:solidFill>
                <a:latin typeface="Times New Roman"/>
                <a:cs typeface="Times New Roman"/>
              </a:rPr>
              <a:t>r</a:t>
            </a:r>
            <a:r>
              <a:rPr sz="750" dirty="0">
                <a:solidFill>
                  <a:prstClr val="black"/>
                </a:solidFill>
                <a:latin typeface="Times New Roman"/>
                <a:cs typeface="Times New Roman"/>
              </a:rPr>
              <a:t>a</a:t>
            </a:r>
            <a:r>
              <a:rPr sz="750" spc="-3" dirty="0">
                <a:solidFill>
                  <a:prstClr val="black"/>
                </a:solidFill>
                <a:latin typeface="Times New Roman"/>
                <a:cs typeface="Times New Roman"/>
              </a:rPr>
              <a:t>m</a:t>
            </a:r>
            <a:r>
              <a:rPr sz="750" spc="-13" dirty="0">
                <a:solidFill>
                  <a:prstClr val="black"/>
                </a:solidFill>
                <a:latin typeface="Times New Roman"/>
                <a:cs typeface="Times New Roman"/>
              </a:rPr>
              <a:t>m</a:t>
            </a:r>
            <a:r>
              <a:rPr sz="750" dirty="0">
                <a:solidFill>
                  <a:prstClr val="black"/>
                </a:solidFill>
                <a:latin typeface="Times New Roman"/>
                <a:cs typeface="Times New Roman"/>
              </a:rPr>
              <a:t>e</a:t>
            </a:r>
            <a:r>
              <a:rPr sz="750" spc="6" dirty="0">
                <a:solidFill>
                  <a:prstClr val="black"/>
                </a:solidFill>
                <a:latin typeface="Times New Roman"/>
                <a:cs typeface="Times New Roman"/>
              </a:rPr>
              <a:t> </a:t>
            </a:r>
            <a:r>
              <a:rPr sz="750" spc="3" dirty="0">
                <a:solidFill>
                  <a:prstClr val="black"/>
                </a:solidFill>
                <a:latin typeface="Times New Roman"/>
                <a:cs typeface="Times New Roman"/>
              </a:rPr>
              <a:t>f</a:t>
            </a:r>
            <a:r>
              <a:rPr sz="750" dirty="0">
                <a:solidFill>
                  <a:prstClr val="black"/>
                </a:solidFill>
                <a:latin typeface="Times New Roman"/>
                <a:cs typeface="Times New Roman"/>
              </a:rPr>
              <a:t>or</a:t>
            </a:r>
            <a:r>
              <a:rPr sz="750" spc="-6" dirty="0">
                <a:solidFill>
                  <a:prstClr val="black"/>
                </a:solidFill>
                <a:latin typeface="Times New Roman"/>
                <a:cs typeface="Times New Roman"/>
              </a:rPr>
              <a:t> </a:t>
            </a:r>
            <a:r>
              <a:rPr sz="750" spc="6" dirty="0">
                <a:solidFill>
                  <a:prstClr val="black"/>
                </a:solidFill>
                <a:latin typeface="Times New Roman"/>
                <a:cs typeface="Times New Roman"/>
              </a:rPr>
              <a:t>T</a:t>
            </a:r>
            <a:r>
              <a:rPr sz="750" dirty="0">
                <a:solidFill>
                  <a:prstClr val="black"/>
                </a:solidFill>
                <a:latin typeface="Times New Roman"/>
                <a:cs typeface="Times New Roman"/>
              </a:rPr>
              <a:t>u</a:t>
            </a:r>
            <a:r>
              <a:rPr sz="750" spc="3" dirty="0">
                <a:solidFill>
                  <a:prstClr val="black"/>
                </a:solidFill>
                <a:latin typeface="Times New Roman"/>
                <a:cs typeface="Times New Roman"/>
              </a:rPr>
              <a:t>r</a:t>
            </a:r>
            <a:r>
              <a:rPr sz="750" spc="-6" dirty="0">
                <a:solidFill>
                  <a:prstClr val="black"/>
                </a:solidFill>
                <a:latin typeface="Times New Roman"/>
                <a:cs typeface="Times New Roman"/>
              </a:rPr>
              <a:t>k</a:t>
            </a:r>
            <a:r>
              <a:rPr sz="750" dirty="0">
                <a:solidFill>
                  <a:prstClr val="black"/>
                </a:solidFill>
                <a:latin typeface="Times New Roman"/>
                <a:cs typeface="Times New Roman"/>
              </a:rPr>
              <a:t>ey</a:t>
            </a:r>
            <a:r>
              <a:rPr sz="750" spc="-6" dirty="0">
                <a:solidFill>
                  <a:prstClr val="black"/>
                </a:solidFill>
                <a:latin typeface="Times New Roman"/>
                <a:cs typeface="Times New Roman"/>
              </a:rPr>
              <a:t> </a:t>
            </a:r>
            <a:r>
              <a:rPr sz="750" dirty="0">
                <a:solidFill>
                  <a:prstClr val="black"/>
                </a:solidFill>
                <a:latin typeface="Times New Roman"/>
                <a:cs typeface="Times New Roman"/>
              </a:rPr>
              <a:t>on Tra</a:t>
            </a:r>
            <a:r>
              <a:rPr sz="750" spc="-6" dirty="0">
                <a:solidFill>
                  <a:prstClr val="black"/>
                </a:solidFill>
                <a:latin typeface="Times New Roman"/>
                <a:cs typeface="Times New Roman"/>
              </a:rPr>
              <a:t>n</a:t>
            </a:r>
            <a:r>
              <a:rPr sz="750" dirty="0">
                <a:solidFill>
                  <a:prstClr val="black"/>
                </a:solidFill>
                <a:latin typeface="Times New Roman"/>
                <a:cs typeface="Times New Roman"/>
              </a:rPr>
              <a:t>spo</a:t>
            </a:r>
            <a:r>
              <a:rPr sz="750" spc="-3" dirty="0">
                <a:solidFill>
                  <a:prstClr val="black"/>
                </a:solidFill>
                <a:latin typeface="Times New Roman"/>
                <a:cs typeface="Times New Roman"/>
              </a:rPr>
              <a:t>r</a:t>
            </a:r>
            <a:r>
              <a:rPr sz="750" dirty="0">
                <a:solidFill>
                  <a:prstClr val="black"/>
                </a:solidFill>
                <a:latin typeface="Times New Roman"/>
                <a:cs typeface="Times New Roman"/>
              </a:rPr>
              <a:t>t</a:t>
            </a:r>
          </a:p>
          <a:p>
            <a:pPr marL="8659" marR="14339">
              <a:lnSpc>
                <a:spcPct val="95825"/>
              </a:lnSpc>
              <a:spcBef>
                <a:spcPts val="330"/>
              </a:spcBef>
            </a:pPr>
            <a:r>
              <a:rPr sz="750" dirty="0">
                <a:solidFill>
                  <a:prstClr val="black"/>
                </a:solidFill>
                <a:latin typeface="Times New Roman"/>
                <a:cs typeface="Times New Roman"/>
              </a:rPr>
              <a:t>2014</a:t>
            </a:r>
            <a:r>
              <a:rPr sz="750" spc="3" dirty="0">
                <a:solidFill>
                  <a:prstClr val="black"/>
                </a:solidFill>
                <a:latin typeface="Times New Roman"/>
                <a:cs typeface="Times New Roman"/>
              </a:rPr>
              <a:t>/</a:t>
            </a:r>
            <a:r>
              <a:rPr sz="750" spc="-6" dirty="0">
                <a:solidFill>
                  <a:prstClr val="black"/>
                </a:solidFill>
                <a:latin typeface="Times New Roman"/>
                <a:cs typeface="Times New Roman"/>
              </a:rPr>
              <a:t>0</a:t>
            </a:r>
            <a:r>
              <a:rPr sz="750" dirty="0">
                <a:solidFill>
                  <a:prstClr val="black"/>
                </a:solidFill>
                <a:latin typeface="Times New Roman"/>
                <a:cs typeface="Times New Roman"/>
              </a:rPr>
              <a:t>31</a:t>
            </a:r>
            <a:r>
              <a:rPr sz="750" spc="-13" dirty="0">
                <a:solidFill>
                  <a:prstClr val="black"/>
                </a:solidFill>
                <a:latin typeface="Times New Roman"/>
                <a:cs typeface="Times New Roman"/>
              </a:rPr>
              <a:t>-</a:t>
            </a:r>
            <a:r>
              <a:rPr sz="750" dirty="0">
                <a:solidFill>
                  <a:prstClr val="black"/>
                </a:solidFill>
                <a:latin typeface="Times New Roman"/>
                <a:cs typeface="Times New Roman"/>
              </a:rPr>
              <a:t>877</a:t>
            </a:r>
          </a:p>
        </p:txBody>
      </p:sp>
      <p:sp>
        <p:nvSpPr>
          <p:cNvPr id="16" name="object 16"/>
          <p:cNvSpPr txBox="1"/>
          <p:nvPr/>
        </p:nvSpPr>
        <p:spPr>
          <a:xfrm>
            <a:off x="2722279" y="2967699"/>
            <a:ext cx="103355" cy="112914"/>
          </a:xfrm>
          <a:prstGeom prst="rect">
            <a:avLst/>
          </a:prstGeom>
        </p:spPr>
        <p:txBody>
          <a:bodyPr wrap="square" lIns="0" tIns="0" rIns="0" bIns="0" rtlCol="0">
            <a:noAutofit/>
          </a:bodyPr>
          <a:lstStyle/>
          <a:p>
            <a:pPr marL="8659">
              <a:lnSpc>
                <a:spcPts val="835"/>
              </a:lnSpc>
              <a:spcBef>
                <a:spcPts val="42"/>
              </a:spcBef>
            </a:pPr>
            <a:r>
              <a:rPr sz="750" b="1" dirty="0">
                <a:solidFill>
                  <a:prstClr val="black"/>
                </a:solidFill>
                <a:latin typeface="Times New Roman"/>
                <a:cs typeface="Times New Roman"/>
              </a:rPr>
              <a:t>4.</a:t>
            </a:r>
            <a:endParaRPr sz="750">
              <a:solidFill>
                <a:prstClr val="black"/>
              </a:solidFill>
              <a:latin typeface="Times New Roman"/>
              <a:cs typeface="Times New Roman"/>
            </a:endParaRPr>
          </a:p>
        </p:txBody>
      </p:sp>
      <p:sp>
        <p:nvSpPr>
          <p:cNvPr id="15" name="object 15"/>
          <p:cNvSpPr txBox="1"/>
          <p:nvPr/>
        </p:nvSpPr>
        <p:spPr>
          <a:xfrm>
            <a:off x="2843819" y="2967699"/>
            <a:ext cx="3448380" cy="307224"/>
          </a:xfrm>
          <a:prstGeom prst="rect">
            <a:avLst/>
          </a:prstGeom>
        </p:spPr>
        <p:txBody>
          <a:bodyPr wrap="square" lIns="0" tIns="0" rIns="0" bIns="0" rtlCol="0">
            <a:noAutofit/>
          </a:bodyPr>
          <a:lstStyle/>
          <a:p>
            <a:pPr marL="8659" marR="14339">
              <a:lnSpc>
                <a:spcPts val="835"/>
              </a:lnSpc>
              <a:spcBef>
                <a:spcPts val="42"/>
              </a:spcBef>
            </a:pPr>
            <a:r>
              <a:rPr sz="750" b="1" dirty="0">
                <a:solidFill>
                  <a:prstClr val="black"/>
                </a:solidFill>
                <a:latin typeface="Times New Roman"/>
                <a:cs typeface="Times New Roman"/>
              </a:rPr>
              <a:t>Finan</a:t>
            </a:r>
            <a:r>
              <a:rPr sz="750" b="1" spc="-6" dirty="0">
                <a:solidFill>
                  <a:prstClr val="black"/>
                </a:solidFill>
                <a:latin typeface="Times New Roman"/>
                <a:cs typeface="Times New Roman"/>
              </a:rPr>
              <a:t>c</a:t>
            </a:r>
            <a:r>
              <a:rPr sz="750" b="1" spc="3" dirty="0">
                <a:solidFill>
                  <a:prstClr val="black"/>
                </a:solidFill>
                <a:latin typeface="Times New Roman"/>
                <a:cs typeface="Times New Roman"/>
              </a:rPr>
              <a:t>i</a:t>
            </a:r>
            <a:r>
              <a:rPr sz="750" b="1" dirty="0">
                <a:solidFill>
                  <a:prstClr val="black"/>
                </a:solidFill>
                <a:latin typeface="Times New Roman"/>
                <a:cs typeface="Times New Roman"/>
              </a:rPr>
              <a:t>ng</a:t>
            </a:r>
            <a:endParaRPr sz="750">
              <a:solidFill>
                <a:prstClr val="black"/>
              </a:solidFill>
              <a:latin typeface="Times New Roman"/>
              <a:cs typeface="Times New Roman"/>
            </a:endParaRPr>
          </a:p>
          <a:p>
            <a:pPr marL="8659">
              <a:lnSpc>
                <a:spcPct val="95825"/>
              </a:lnSpc>
              <a:spcBef>
                <a:spcPts val="625"/>
              </a:spcBef>
            </a:pPr>
            <a:r>
              <a:rPr sz="750" spc="-6" dirty="0">
                <a:solidFill>
                  <a:prstClr val="black"/>
                </a:solidFill>
                <a:latin typeface="Times New Roman"/>
                <a:cs typeface="Times New Roman"/>
              </a:rPr>
              <a:t>I</a:t>
            </a:r>
            <a:r>
              <a:rPr sz="750" dirty="0">
                <a:solidFill>
                  <a:prstClr val="black"/>
                </a:solidFill>
                <a:latin typeface="Times New Roman"/>
                <a:cs typeface="Times New Roman"/>
              </a:rPr>
              <a:t>PA</a:t>
            </a:r>
            <a:r>
              <a:rPr sz="750" spc="-3" dirty="0">
                <a:solidFill>
                  <a:prstClr val="black"/>
                </a:solidFill>
                <a:latin typeface="Times New Roman"/>
                <a:cs typeface="Times New Roman"/>
              </a:rPr>
              <a:t> </a:t>
            </a:r>
            <a:r>
              <a:rPr sz="750" dirty="0">
                <a:solidFill>
                  <a:prstClr val="black"/>
                </a:solidFill>
                <a:latin typeface="Times New Roman"/>
                <a:cs typeface="Times New Roman"/>
              </a:rPr>
              <a:t>bud</a:t>
            </a:r>
            <a:r>
              <a:rPr sz="750" spc="-6" dirty="0">
                <a:solidFill>
                  <a:prstClr val="black"/>
                </a:solidFill>
                <a:latin typeface="Times New Roman"/>
                <a:cs typeface="Times New Roman"/>
              </a:rPr>
              <a:t>g</a:t>
            </a:r>
            <a:r>
              <a:rPr sz="750" dirty="0">
                <a:solidFill>
                  <a:prstClr val="black"/>
                </a:solidFill>
                <a:latin typeface="Times New Roman"/>
                <a:cs typeface="Times New Roman"/>
              </a:rPr>
              <a:t>et</a:t>
            </a:r>
            <a:r>
              <a:rPr sz="750" spc="3" dirty="0">
                <a:solidFill>
                  <a:prstClr val="black"/>
                </a:solidFill>
                <a:latin typeface="Times New Roman"/>
                <a:cs typeface="Times New Roman"/>
              </a:rPr>
              <a:t> it</a:t>
            </a:r>
            <a:r>
              <a:rPr sz="750" dirty="0">
                <a:solidFill>
                  <a:prstClr val="black"/>
                </a:solidFill>
                <a:latin typeface="Times New Roman"/>
                <a:cs typeface="Times New Roman"/>
              </a:rPr>
              <a:t>em</a:t>
            </a:r>
            <a:r>
              <a:rPr sz="750" spc="-10" dirty="0">
                <a:solidFill>
                  <a:prstClr val="black"/>
                </a:solidFill>
                <a:latin typeface="Times New Roman"/>
                <a:cs typeface="Times New Roman"/>
              </a:rPr>
              <a:t> </a:t>
            </a:r>
            <a:r>
              <a:rPr sz="750" dirty="0">
                <a:solidFill>
                  <a:prstClr val="black"/>
                </a:solidFill>
                <a:latin typeface="Times New Roman"/>
                <a:cs typeface="Times New Roman"/>
              </a:rPr>
              <a:t>22.02 03 </a:t>
            </a:r>
            <a:r>
              <a:rPr sz="750" spc="-6" dirty="0">
                <a:solidFill>
                  <a:prstClr val="black"/>
                </a:solidFill>
                <a:latin typeface="Times New Roman"/>
                <a:cs typeface="Times New Roman"/>
              </a:rPr>
              <a:t>0</a:t>
            </a:r>
            <a:r>
              <a:rPr sz="750" dirty="0">
                <a:solidFill>
                  <a:prstClr val="black"/>
                </a:solidFill>
                <a:latin typeface="Times New Roman"/>
                <a:cs typeface="Times New Roman"/>
              </a:rPr>
              <a:t>2</a:t>
            </a:r>
            <a:r>
              <a:rPr sz="750" spc="3" dirty="0">
                <a:solidFill>
                  <a:prstClr val="black"/>
                </a:solidFill>
                <a:latin typeface="Times New Roman"/>
                <a:cs typeface="Times New Roman"/>
              </a:rPr>
              <a:t> </a:t>
            </a:r>
            <a:r>
              <a:rPr sz="750" dirty="0">
                <a:solidFill>
                  <a:prstClr val="black"/>
                </a:solidFill>
                <a:latin typeface="Times New Roman"/>
                <a:cs typeface="Times New Roman"/>
              </a:rPr>
              <a:t>of</a:t>
            </a:r>
            <a:r>
              <a:rPr sz="750" spc="3" dirty="0">
                <a:solidFill>
                  <a:prstClr val="black"/>
                </a:solidFill>
                <a:latin typeface="Times New Roman"/>
                <a:cs typeface="Times New Roman"/>
              </a:rPr>
              <a:t> </a:t>
            </a:r>
            <a:r>
              <a:rPr sz="750" spc="-3" dirty="0">
                <a:solidFill>
                  <a:prstClr val="black"/>
                </a:solidFill>
                <a:latin typeface="Times New Roman"/>
                <a:cs typeface="Times New Roman"/>
              </a:rPr>
              <a:t>t</a:t>
            </a:r>
            <a:r>
              <a:rPr sz="750" dirty="0">
                <a:solidFill>
                  <a:prstClr val="black"/>
                </a:solidFill>
                <a:latin typeface="Times New Roman"/>
                <a:cs typeface="Times New Roman"/>
              </a:rPr>
              <a:t>he Ge</a:t>
            </a:r>
            <a:r>
              <a:rPr sz="750" spc="-10" dirty="0">
                <a:solidFill>
                  <a:prstClr val="black"/>
                </a:solidFill>
                <a:latin typeface="Times New Roman"/>
                <a:cs typeface="Times New Roman"/>
              </a:rPr>
              <a:t>n</a:t>
            </a:r>
            <a:r>
              <a:rPr sz="750" dirty="0">
                <a:solidFill>
                  <a:prstClr val="black"/>
                </a:solidFill>
                <a:latin typeface="Times New Roman"/>
                <a:cs typeface="Times New Roman"/>
              </a:rPr>
              <a:t>e</a:t>
            </a:r>
            <a:r>
              <a:rPr sz="750" spc="3" dirty="0">
                <a:solidFill>
                  <a:prstClr val="black"/>
                </a:solidFill>
                <a:latin typeface="Times New Roman"/>
                <a:cs typeface="Times New Roman"/>
              </a:rPr>
              <a:t>r</a:t>
            </a:r>
            <a:r>
              <a:rPr sz="750" spc="-6" dirty="0">
                <a:solidFill>
                  <a:prstClr val="black"/>
                </a:solidFill>
                <a:latin typeface="Times New Roman"/>
                <a:cs typeface="Times New Roman"/>
              </a:rPr>
              <a:t>a</a:t>
            </a:r>
            <a:r>
              <a:rPr sz="750" dirty="0">
                <a:solidFill>
                  <a:prstClr val="black"/>
                </a:solidFill>
                <a:latin typeface="Times New Roman"/>
                <a:cs typeface="Times New Roman"/>
              </a:rPr>
              <a:t>l</a:t>
            </a:r>
            <a:r>
              <a:rPr sz="750" spc="3" dirty="0">
                <a:solidFill>
                  <a:prstClr val="black"/>
                </a:solidFill>
                <a:latin typeface="Times New Roman"/>
                <a:cs typeface="Times New Roman"/>
              </a:rPr>
              <a:t> </a:t>
            </a:r>
            <a:r>
              <a:rPr sz="750" spc="-3" dirty="0">
                <a:solidFill>
                  <a:prstClr val="black"/>
                </a:solidFill>
                <a:latin typeface="Times New Roman"/>
                <a:cs typeface="Times New Roman"/>
              </a:rPr>
              <a:t>B</a:t>
            </a:r>
            <a:r>
              <a:rPr sz="750" dirty="0">
                <a:solidFill>
                  <a:prstClr val="black"/>
                </a:solidFill>
                <a:latin typeface="Times New Roman"/>
                <a:cs typeface="Times New Roman"/>
              </a:rPr>
              <a:t>ud</a:t>
            </a:r>
            <a:r>
              <a:rPr sz="750" spc="-6" dirty="0">
                <a:solidFill>
                  <a:prstClr val="black"/>
                </a:solidFill>
                <a:latin typeface="Times New Roman"/>
                <a:cs typeface="Times New Roman"/>
              </a:rPr>
              <a:t>g</a:t>
            </a:r>
            <a:r>
              <a:rPr sz="750" dirty="0">
                <a:solidFill>
                  <a:prstClr val="black"/>
                </a:solidFill>
                <a:latin typeface="Times New Roman"/>
                <a:cs typeface="Times New Roman"/>
              </a:rPr>
              <a:t>et</a:t>
            </a:r>
            <a:r>
              <a:rPr sz="750" spc="3" dirty="0">
                <a:solidFill>
                  <a:prstClr val="black"/>
                </a:solidFill>
                <a:latin typeface="Times New Roman"/>
                <a:cs typeface="Times New Roman"/>
              </a:rPr>
              <a:t> </a:t>
            </a:r>
            <a:r>
              <a:rPr sz="750" spc="-6" dirty="0">
                <a:solidFill>
                  <a:prstClr val="black"/>
                </a:solidFill>
                <a:latin typeface="Times New Roman"/>
                <a:cs typeface="Times New Roman"/>
              </a:rPr>
              <a:t>o</a:t>
            </a:r>
            <a:r>
              <a:rPr sz="750" dirty="0">
                <a:solidFill>
                  <a:prstClr val="black"/>
                </a:solidFill>
                <a:latin typeface="Times New Roman"/>
                <a:cs typeface="Times New Roman"/>
              </a:rPr>
              <a:t>f</a:t>
            </a:r>
            <a:r>
              <a:rPr sz="750" spc="-6" dirty="0">
                <a:solidFill>
                  <a:prstClr val="black"/>
                </a:solidFill>
                <a:latin typeface="Times New Roman"/>
                <a:cs typeface="Times New Roman"/>
              </a:rPr>
              <a:t> </a:t>
            </a:r>
            <a:r>
              <a:rPr sz="750" spc="3" dirty="0">
                <a:solidFill>
                  <a:prstClr val="black"/>
                </a:solidFill>
                <a:latin typeface="Times New Roman"/>
                <a:cs typeface="Times New Roman"/>
              </a:rPr>
              <a:t>t</a:t>
            </a:r>
            <a:r>
              <a:rPr sz="750" dirty="0">
                <a:solidFill>
                  <a:prstClr val="black"/>
                </a:solidFill>
                <a:latin typeface="Times New Roman"/>
                <a:cs typeface="Times New Roman"/>
              </a:rPr>
              <a:t>he </a:t>
            </a:r>
            <a:r>
              <a:rPr sz="750" spc="3" dirty="0">
                <a:solidFill>
                  <a:prstClr val="black"/>
                </a:solidFill>
                <a:latin typeface="Times New Roman"/>
                <a:cs typeface="Times New Roman"/>
              </a:rPr>
              <a:t>E</a:t>
            </a:r>
            <a:r>
              <a:rPr sz="750" dirty="0">
                <a:solidFill>
                  <a:prstClr val="black"/>
                </a:solidFill>
                <a:latin typeface="Times New Roman"/>
                <a:cs typeface="Times New Roman"/>
              </a:rPr>
              <a:t>U</a:t>
            </a:r>
            <a:r>
              <a:rPr sz="750" spc="-3" dirty="0">
                <a:solidFill>
                  <a:prstClr val="black"/>
                </a:solidFill>
                <a:latin typeface="Times New Roman"/>
                <a:cs typeface="Times New Roman"/>
              </a:rPr>
              <a:t> </a:t>
            </a:r>
            <a:r>
              <a:rPr sz="750" dirty="0">
                <a:solidFill>
                  <a:prstClr val="black"/>
                </a:solidFill>
                <a:latin typeface="Times New Roman"/>
                <a:cs typeface="Times New Roman"/>
              </a:rPr>
              <a:t>a</a:t>
            </a:r>
            <a:r>
              <a:rPr sz="750" spc="-6" dirty="0">
                <a:solidFill>
                  <a:prstClr val="black"/>
                </a:solidFill>
                <a:latin typeface="Times New Roman"/>
                <a:cs typeface="Times New Roman"/>
              </a:rPr>
              <a:t>n</a:t>
            </a:r>
            <a:r>
              <a:rPr sz="750" dirty="0">
                <a:solidFill>
                  <a:prstClr val="black"/>
                </a:solidFill>
                <a:latin typeface="Times New Roman"/>
                <a:cs typeface="Times New Roman"/>
              </a:rPr>
              <a:t>d </a:t>
            </a:r>
            <a:r>
              <a:rPr sz="750" spc="-3" dirty="0">
                <a:solidFill>
                  <a:prstClr val="black"/>
                </a:solidFill>
                <a:latin typeface="Times New Roman"/>
                <a:cs typeface="Times New Roman"/>
              </a:rPr>
              <a:t>N</a:t>
            </a:r>
            <a:r>
              <a:rPr sz="750" dirty="0">
                <a:solidFill>
                  <a:prstClr val="black"/>
                </a:solidFill>
                <a:latin typeface="Times New Roman"/>
                <a:cs typeface="Times New Roman"/>
              </a:rPr>
              <a:t>a</a:t>
            </a:r>
            <a:r>
              <a:rPr sz="750" spc="-3" dirty="0">
                <a:solidFill>
                  <a:prstClr val="black"/>
                </a:solidFill>
                <a:latin typeface="Times New Roman"/>
                <a:cs typeface="Times New Roman"/>
              </a:rPr>
              <a:t>t</a:t>
            </a:r>
            <a:r>
              <a:rPr sz="750" spc="3" dirty="0">
                <a:solidFill>
                  <a:prstClr val="black"/>
                </a:solidFill>
                <a:latin typeface="Times New Roman"/>
                <a:cs typeface="Times New Roman"/>
              </a:rPr>
              <a:t>i</a:t>
            </a:r>
            <a:r>
              <a:rPr sz="750" dirty="0">
                <a:solidFill>
                  <a:prstClr val="black"/>
                </a:solidFill>
                <a:latin typeface="Times New Roman"/>
                <a:cs typeface="Times New Roman"/>
              </a:rPr>
              <a:t>on</a:t>
            </a:r>
            <a:r>
              <a:rPr sz="750" spc="-6" dirty="0">
                <a:solidFill>
                  <a:prstClr val="black"/>
                </a:solidFill>
                <a:latin typeface="Times New Roman"/>
                <a:cs typeface="Times New Roman"/>
              </a:rPr>
              <a:t>a</a:t>
            </a:r>
            <a:r>
              <a:rPr sz="750" dirty="0">
                <a:solidFill>
                  <a:prstClr val="black"/>
                </a:solidFill>
                <a:latin typeface="Times New Roman"/>
                <a:cs typeface="Times New Roman"/>
              </a:rPr>
              <a:t>l</a:t>
            </a:r>
            <a:r>
              <a:rPr sz="750" spc="3" dirty="0">
                <a:solidFill>
                  <a:prstClr val="black"/>
                </a:solidFill>
                <a:latin typeface="Times New Roman"/>
                <a:cs typeface="Times New Roman"/>
              </a:rPr>
              <a:t> </a:t>
            </a:r>
            <a:r>
              <a:rPr sz="750" spc="-3" dirty="0">
                <a:solidFill>
                  <a:prstClr val="black"/>
                </a:solidFill>
                <a:latin typeface="Times New Roman"/>
                <a:cs typeface="Times New Roman"/>
              </a:rPr>
              <a:t>C</a:t>
            </a:r>
            <a:r>
              <a:rPr sz="750" dirty="0">
                <a:solidFill>
                  <a:prstClr val="black"/>
                </a:solidFill>
                <a:latin typeface="Times New Roman"/>
                <a:cs typeface="Times New Roman"/>
              </a:rPr>
              <a:t>o</a:t>
            </a:r>
            <a:r>
              <a:rPr sz="750" spc="-6" dirty="0">
                <a:solidFill>
                  <a:prstClr val="black"/>
                </a:solidFill>
                <a:latin typeface="Times New Roman"/>
                <a:cs typeface="Times New Roman"/>
              </a:rPr>
              <a:t>n</a:t>
            </a:r>
            <a:r>
              <a:rPr sz="750" spc="3" dirty="0">
                <a:solidFill>
                  <a:prstClr val="black"/>
                </a:solidFill>
                <a:latin typeface="Times New Roman"/>
                <a:cs typeface="Times New Roman"/>
              </a:rPr>
              <a:t>t</a:t>
            </a:r>
            <a:r>
              <a:rPr sz="750" spc="-6" dirty="0">
                <a:solidFill>
                  <a:prstClr val="black"/>
                </a:solidFill>
                <a:latin typeface="Times New Roman"/>
                <a:cs typeface="Times New Roman"/>
              </a:rPr>
              <a:t>r</a:t>
            </a:r>
            <a:r>
              <a:rPr sz="750" spc="-3" dirty="0">
                <a:solidFill>
                  <a:prstClr val="black"/>
                </a:solidFill>
                <a:latin typeface="Times New Roman"/>
                <a:cs typeface="Times New Roman"/>
              </a:rPr>
              <a:t>i</a:t>
            </a:r>
            <a:r>
              <a:rPr sz="750" dirty="0">
                <a:solidFill>
                  <a:prstClr val="black"/>
                </a:solidFill>
                <a:latin typeface="Times New Roman"/>
                <a:cs typeface="Times New Roman"/>
              </a:rPr>
              <a:t>bu</a:t>
            </a:r>
            <a:r>
              <a:rPr sz="750" spc="3" dirty="0">
                <a:solidFill>
                  <a:prstClr val="black"/>
                </a:solidFill>
                <a:latin typeface="Times New Roman"/>
                <a:cs typeface="Times New Roman"/>
              </a:rPr>
              <a:t>t</a:t>
            </a:r>
            <a:r>
              <a:rPr sz="750" spc="-3" dirty="0">
                <a:solidFill>
                  <a:prstClr val="black"/>
                </a:solidFill>
                <a:latin typeface="Times New Roman"/>
                <a:cs typeface="Times New Roman"/>
              </a:rPr>
              <a:t>i</a:t>
            </a:r>
            <a:r>
              <a:rPr sz="750" dirty="0">
                <a:solidFill>
                  <a:prstClr val="black"/>
                </a:solidFill>
                <a:latin typeface="Times New Roman"/>
                <a:cs typeface="Times New Roman"/>
              </a:rPr>
              <a:t>on.</a:t>
            </a:r>
            <a:endParaRPr sz="750">
              <a:solidFill>
                <a:prstClr val="black"/>
              </a:solidFill>
              <a:latin typeface="Times New Roman"/>
              <a:cs typeface="Times New Roman"/>
            </a:endParaRPr>
          </a:p>
        </p:txBody>
      </p:sp>
      <p:sp>
        <p:nvSpPr>
          <p:cNvPr id="14" name="object 14"/>
          <p:cNvSpPr txBox="1"/>
          <p:nvPr/>
        </p:nvSpPr>
        <p:spPr>
          <a:xfrm>
            <a:off x="2722279" y="3360476"/>
            <a:ext cx="103355" cy="112914"/>
          </a:xfrm>
          <a:prstGeom prst="rect">
            <a:avLst/>
          </a:prstGeom>
        </p:spPr>
        <p:txBody>
          <a:bodyPr wrap="square" lIns="0" tIns="0" rIns="0" bIns="0" rtlCol="0">
            <a:noAutofit/>
          </a:bodyPr>
          <a:lstStyle/>
          <a:p>
            <a:pPr marL="8659">
              <a:lnSpc>
                <a:spcPts val="835"/>
              </a:lnSpc>
              <a:spcBef>
                <a:spcPts val="42"/>
              </a:spcBef>
            </a:pPr>
            <a:r>
              <a:rPr sz="750" b="1" dirty="0">
                <a:solidFill>
                  <a:prstClr val="black"/>
                </a:solidFill>
                <a:latin typeface="Times New Roman"/>
                <a:cs typeface="Times New Roman"/>
              </a:rPr>
              <a:t>5.</a:t>
            </a:r>
            <a:endParaRPr sz="750">
              <a:solidFill>
                <a:prstClr val="black"/>
              </a:solidFill>
              <a:latin typeface="Times New Roman"/>
              <a:cs typeface="Times New Roman"/>
            </a:endParaRPr>
          </a:p>
        </p:txBody>
      </p:sp>
      <p:sp>
        <p:nvSpPr>
          <p:cNvPr id="13" name="object 13"/>
          <p:cNvSpPr txBox="1"/>
          <p:nvPr/>
        </p:nvSpPr>
        <p:spPr>
          <a:xfrm>
            <a:off x="2843819" y="3360476"/>
            <a:ext cx="950720" cy="112914"/>
          </a:xfrm>
          <a:prstGeom prst="rect">
            <a:avLst/>
          </a:prstGeom>
        </p:spPr>
        <p:txBody>
          <a:bodyPr wrap="square" lIns="0" tIns="0" rIns="0" bIns="0" rtlCol="0">
            <a:noAutofit/>
          </a:bodyPr>
          <a:lstStyle/>
          <a:p>
            <a:pPr marL="8659">
              <a:lnSpc>
                <a:spcPts val="835"/>
              </a:lnSpc>
              <a:spcBef>
                <a:spcPts val="42"/>
              </a:spcBef>
            </a:pPr>
            <a:r>
              <a:rPr sz="750" b="1" spc="-3" dirty="0">
                <a:solidFill>
                  <a:prstClr val="black"/>
                </a:solidFill>
                <a:latin typeface="Times New Roman"/>
                <a:cs typeface="Times New Roman"/>
              </a:rPr>
              <a:t>C</a:t>
            </a:r>
            <a:r>
              <a:rPr sz="750" b="1" dirty="0">
                <a:solidFill>
                  <a:prstClr val="black"/>
                </a:solidFill>
                <a:latin typeface="Times New Roman"/>
                <a:cs typeface="Times New Roman"/>
              </a:rPr>
              <a:t>ont</a:t>
            </a:r>
            <a:r>
              <a:rPr sz="750" b="1" spc="3" dirty="0">
                <a:solidFill>
                  <a:prstClr val="black"/>
                </a:solidFill>
                <a:latin typeface="Times New Roman"/>
                <a:cs typeface="Times New Roman"/>
              </a:rPr>
              <a:t>r</a:t>
            </a:r>
            <a:r>
              <a:rPr sz="750" b="1" dirty="0">
                <a:solidFill>
                  <a:prstClr val="black"/>
                </a:solidFill>
                <a:latin typeface="Times New Roman"/>
                <a:cs typeface="Times New Roman"/>
              </a:rPr>
              <a:t>a</a:t>
            </a:r>
            <a:r>
              <a:rPr sz="750" b="1" spc="-6" dirty="0">
                <a:solidFill>
                  <a:prstClr val="black"/>
                </a:solidFill>
                <a:latin typeface="Times New Roman"/>
                <a:cs typeface="Times New Roman"/>
              </a:rPr>
              <a:t>c</a:t>
            </a:r>
            <a:r>
              <a:rPr sz="750" b="1" spc="3" dirty="0">
                <a:solidFill>
                  <a:prstClr val="black"/>
                </a:solidFill>
                <a:latin typeface="Times New Roman"/>
                <a:cs typeface="Times New Roman"/>
              </a:rPr>
              <a:t>ti</a:t>
            </a:r>
            <a:r>
              <a:rPr sz="750" b="1" dirty="0">
                <a:solidFill>
                  <a:prstClr val="black"/>
                </a:solidFill>
                <a:latin typeface="Times New Roman"/>
                <a:cs typeface="Times New Roman"/>
              </a:rPr>
              <a:t>ng </a:t>
            </a:r>
            <a:r>
              <a:rPr sz="750" b="1" spc="-3" dirty="0">
                <a:solidFill>
                  <a:prstClr val="black"/>
                </a:solidFill>
                <a:latin typeface="Times New Roman"/>
                <a:cs typeface="Times New Roman"/>
              </a:rPr>
              <a:t>A</a:t>
            </a:r>
            <a:r>
              <a:rPr sz="750" b="1" spc="-10" dirty="0">
                <a:solidFill>
                  <a:prstClr val="black"/>
                </a:solidFill>
                <a:latin typeface="Times New Roman"/>
                <a:cs typeface="Times New Roman"/>
              </a:rPr>
              <a:t>u</a:t>
            </a:r>
            <a:r>
              <a:rPr sz="750" b="1" spc="3" dirty="0">
                <a:solidFill>
                  <a:prstClr val="black"/>
                </a:solidFill>
                <a:latin typeface="Times New Roman"/>
                <a:cs typeface="Times New Roman"/>
              </a:rPr>
              <a:t>t</a:t>
            </a:r>
            <a:r>
              <a:rPr sz="750" b="1" dirty="0">
                <a:solidFill>
                  <a:prstClr val="black"/>
                </a:solidFill>
                <a:latin typeface="Times New Roman"/>
                <a:cs typeface="Times New Roman"/>
              </a:rPr>
              <a:t>ho</a:t>
            </a:r>
            <a:r>
              <a:rPr sz="750" b="1" spc="-6" dirty="0">
                <a:solidFill>
                  <a:prstClr val="black"/>
                </a:solidFill>
                <a:latin typeface="Times New Roman"/>
                <a:cs typeface="Times New Roman"/>
              </a:rPr>
              <a:t>r</a:t>
            </a:r>
            <a:r>
              <a:rPr sz="750" b="1" spc="3" dirty="0">
                <a:solidFill>
                  <a:prstClr val="black"/>
                </a:solidFill>
                <a:latin typeface="Times New Roman"/>
                <a:cs typeface="Times New Roman"/>
              </a:rPr>
              <a:t>it</a:t>
            </a:r>
            <a:r>
              <a:rPr sz="750" b="1" dirty="0">
                <a:solidFill>
                  <a:prstClr val="black"/>
                </a:solidFill>
                <a:latin typeface="Times New Roman"/>
                <a:cs typeface="Times New Roman"/>
              </a:rPr>
              <a:t>y</a:t>
            </a:r>
            <a:endParaRPr sz="750">
              <a:solidFill>
                <a:prstClr val="black"/>
              </a:solidFill>
              <a:latin typeface="Times New Roman"/>
              <a:cs typeface="Times New Roman"/>
            </a:endParaRPr>
          </a:p>
        </p:txBody>
      </p:sp>
      <p:sp>
        <p:nvSpPr>
          <p:cNvPr id="12" name="object 12"/>
          <p:cNvSpPr txBox="1"/>
          <p:nvPr/>
        </p:nvSpPr>
        <p:spPr>
          <a:xfrm>
            <a:off x="2843819" y="3555825"/>
            <a:ext cx="3776585" cy="331296"/>
          </a:xfrm>
          <a:prstGeom prst="rect">
            <a:avLst/>
          </a:prstGeom>
        </p:spPr>
        <p:txBody>
          <a:bodyPr wrap="square" lIns="0" tIns="0" rIns="0" bIns="0" rtlCol="0">
            <a:noAutofit/>
          </a:bodyPr>
          <a:lstStyle/>
          <a:p>
            <a:pPr marL="8659">
              <a:lnSpc>
                <a:spcPts val="835"/>
              </a:lnSpc>
              <a:spcBef>
                <a:spcPts val="42"/>
              </a:spcBef>
            </a:pPr>
            <a:r>
              <a:rPr sz="750" dirty="0">
                <a:solidFill>
                  <a:prstClr val="black"/>
                </a:solidFill>
                <a:latin typeface="Times New Roman"/>
                <a:cs typeface="Times New Roman"/>
              </a:rPr>
              <a:t>M</a:t>
            </a:r>
            <a:r>
              <a:rPr sz="750" spc="3" dirty="0">
                <a:solidFill>
                  <a:prstClr val="black"/>
                </a:solidFill>
                <a:latin typeface="Times New Roman"/>
                <a:cs typeface="Times New Roman"/>
              </a:rPr>
              <a:t>i</a:t>
            </a:r>
            <a:r>
              <a:rPr sz="750" spc="-6" dirty="0">
                <a:solidFill>
                  <a:prstClr val="black"/>
                </a:solidFill>
                <a:latin typeface="Times New Roman"/>
                <a:cs typeface="Times New Roman"/>
              </a:rPr>
              <a:t>n</a:t>
            </a:r>
            <a:r>
              <a:rPr sz="750" spc="3" dirty="0">
                <a:solidFill>
                  <a:prstClr val="black"/>
                </a:solidFill>
                <a:latin typeface="Times New Roman"/>
                <a:cs typeface="Times New Roman"/>
              </a:rPr>
              <a:t>i</a:t>
            </a:r>
            <a:r>
              <a:rPr sz="750" spc="-6" dirty="0">
                <a:solidFill>
                  <a:prstClr val="black"/>
                </a:solidFill>
                <a:latin typeface="Times New Roman"/>
                <a:cs typeface="Times New Roman"/>
              </a:rPr>
              <a:t>s</a:t>
            </a:r>
            <a:r>
              <a:rPr sz="750" spc="3" dirty="0">
                <a:solidFill>
                  <a:prstClr val="black"/>
                </a:solidFill>
                <a:latin typeface="Times New Roman"/>
                <a:cs typeface="Times New Roman"/>
              </a:rPr>
              <a:t>tr</a:t>
            </a:r>
            <a:r>
              <a:rPr sz="750" dirty="0">
                <a:solidFill>
                  <a:prstClr val="black"/>
                </a:solidFill>
                <a:latin typeface="Times New Roman"/>
                <a:cs typeface="Times New Roman"/>
              </a:rPr>
              <a:t>y</a:t>
            </a:r>
            <a:r>
              <a:rPr sz="750" spc="99" dirty="0">
                <a:solidFill>
                  <a:prstClr val="black"/>
                </a:solidFill>
                <a:latin typeface="Times New Roman"/>
                <a:cs typeface="Times New Roman"/>
              </a:rPr>
              <a:t> </a:t>
            </a:r>
            <a:r>
              <a:rPr sz="750" dirty="0">
                <a:solidFill>
                  <a:prstClr val="black"/>
                </a:solidFill>
                <a:latin typeface="Times New Roman"/>
                <a:cs typeface="Times New Roman"/>
              </a:rPr>
              <a:t>of</a:t>
            </a:r>
            <a:r>
              <a:rPr sz="750" spc="91" dirty="0">
                <a:solidFill>
                  <a:prstClr val="black"/>
                </a:solidFill>
                <a:latin typeface="Times New Roman"/>
                <a:cs typeface="Times New Roman"/>
              </a:rPr>
              <a:t> </a:t>
            </a:r>
            <a:r>
              <a:rPr sz="750" spc="6" dirty="0">
                <a:solidFill>
                  <a:prstClr val="black"/>
                </a:solidFill>
                <a:latin typeface="Times New Roman"/>
                <a:cs typeface="Times New Roman"/>
              </a:rPr>
              <a:t>T</a:t>
            </a:r>
            <a:r>
              <a:rPr sz="750" spc="3" dirty="0">
                <a:solidFill>
                  <a:prstClr val="black"/>
                </a:solidFill>
                <a:latin typeface="Times New Roman"/>
                <a:cs typeface="Times New Roman"/>
              </a:rPr>
              <a:t>r</a:t>
            </a:r>
            <a:r>
              <a:rPr sz="750" dirty="0">
                <a:solidFill>
                  <a:prstClr val="black"/>
                </a:solidFill>
                <a:latin typeface="Times New Roman"/>
                <a:cs typeface="Times New Roman"/>
              </a:rPr>
              <a:t>a</a:t>
            </a:r>
            <a:r>
              <a:rPr sz="750" spc="-6" dirty="0">
                <a:solidFill>
                  <a:prstClr val="black"/>
                </a:solidFill>
                <a:latin typeface="Times New Roman"/>
                <a:cs typeface="Times New Roman"/>
              </a:rPr>
              <a:t>n</a:t>
            </a:r>
            <a:r>
              <a:rPr sz="750" dirty="0">
                <a:solidFill>
                  <a:prstClr val="black"/>
                </a:solidFill>
                <a:latin typeface="Times New Roman"/>
                <a:cs typeface="Times New Roman"/>
              </a:rPr>
              <a:t>sp</a:t>
            </a:r>
            <a:r>
              <a:rPr sz="750" spc="-6" dirty="0">
                <a:solidFill>
                  <a:prstClr val="black"/>
                </a:solidFill>
                <a:latin typeface="Times New Roman"/>
                <a:cs typeface="Times New Roman"/>
              </a:rPr>
              <a:t>o</a:t>
            </a:r>
            <a:r>
              <a:rPr sz="750" spc="3" dirty="0">
                <a:solidFill>
                  <a:prstClr val="black"/>
                </a:solidFill>
                <a:latin typeface="Times New Roman"/>
                <a:cs typeface="Times New Roman"/>
              </a:rPr>
              <a:t>rt</a:t>
            </a:r>
            <a:r>
              <a:rPr sz="750" dirty="0">
                <a:solidFill>
                  <a:prstClr val="black"/>
                </a:solidFill>
                <a:latin typeface="Times New Roman"/>
                <a:cs typeface="Times New Roman"/>
              </a:rPr>
              <a:t>,</a:t>
            </a:r>
            <a:r>
              <a:rPr sz="750" spc="99" dirty="0">
                <a:solidFill>
                  <a:prstClr val="black"/>
                </a:solidFill>
                <a:latin typeface="Times New Roman"/>
                <a:cs typeface="Times New Roman"/>
              </a:rPr>
              <a:t> </a:t>
            </a:r>
            <a:r>
              <a:rPr sz="750" dirty="0">
                <a:solidFill>
                  <a:prstClr val="black"/>
                </a:solidFill>
                <a:latin typeface="Times New Roman"/>
                <a:cs typeface="Times New Roman"/>
              </a:rPr>
              <a:t>M</a:t>
            </a:r>
            <a:r>
              <a:rPr sz="750" spc="-6" dirty="0">
                <a:solidFill>
                  <a:prstClr val="black"/>
                </a:solidFill>
                <a:latin typeface="Times New Roman"/>
                <a:cs typeface="Times New Roman"/>
              </a:rPr>
              <a:t>a</a:t>
            </a:r>
            <a:r>
              <a:rPr sz="750" spc="3" dirty="0">
                <a:solidFill>
                  <a:prstClr val="black"/>
                </a:solidFill>
                <a:latin typeface="Times New Roman"/>
                <a:cs typeface="Times New Roman"/>
              </a:rPr>
              <a:t>r</a:t>
            </a:r>
            <a:r>
              <a:rPr sz="750" spc="-3" dirty="0">
                <a:solidFill>
                  <a:prstClr val="black"/>
                </a:solidFill>
                <a:latin typeface="Times New Roman"/>
                <a:cs typeface="Times New Roman"/>
              </a:rPr>
              <a:t>i</a:t>
            </a:r>
            <a:r>
              <a:rPr sz="750" spc="3" dirty="0">
                <a:solidFill>
                  <a:prstClr val="black"/>
                </a:solidFill>
                <a:latin typeface="Times New Roman"/>
                <a:cs typeface="Times New Roman"/>
              </a:rPr>
              <a:t>ti</a:t>
            </a:r>
            <a:r>
              <a:rPr sz="750" spc="-13" dirty="0">
                <a:solidFill>
                  <a:prstClr val="black"/>
                </a:solidFill>
                <a:latin typeface="Times New Roman"/>
                <a:cs typeface="Times New Roman"/>
              </a:rPr>
              <a:t>m</a:t>
            </a:r>
            <a:r>
              <a:rPr sz="750" dirty="0">
                <a:solidFill>
                  <a:prstClr val="black"/>
                </a:solidFill>
                <a:latin typeface="Times New Roman"/>
                <a:cs typeface="Times New Roman"/>
              </a:rPr>
              <a:t>e</a:t>
            </a:r>
            <a:r>
              <a:rPr sz="750" spc="109" dirty="0">
                <a:solidFill>
                  <a:prstClr val="black"/>
                </a:solidFill>
                <a:latin typeface="Times New Roman"/>
                <a:cs typeface="Times New Roman"/>
              </a:rPr>
              <a:t> </a:t>
            </a:r>
            <a:r>
              <a:rPr sz="750" spc="-3" dirty="0">
                <a:solidFill>
                  <a:prstClr val="black"/>
                </a:solidFill>
                <a:latin typeface="Times New Roman"/>
                <a:cs typeface="Times New Roman"/>
              </a:rPr>
              <a:t>A</a:t>
            </a:r>
            <a:r>
              <a:rPr sz="750" spc="3" dirty="0">
                <a:solidFill>
                  <a:prstClr val="black"/>
                </a:solidFill>
                <a:latin typeface="Times New Roman"/>
                <a:cs typeface="Times New Roman"/>
              </a:rPr>
              <a:t>ff</a:t>
            </a:r>
            <a:r>
              <a:rPr sz="750" spc="-6" dirty="0">
                <a:solidFill>
                  <a:prstClr val="black"/>
                </a:solidFill>
                <a:latin typeface="Times New Roman"/>
                <a:cs typeface="Times New Roman"/>
              </a:rPr>
              <a:t>a</a:t>
            </a:r>
            <a:r>
              <a:rPr sz="750" spc="3" dirty="0">
                <a:solidFill>
                  <a:prstClr val="black"/>
                </a:solidFill>
                <a:latin typeface="Times New Roman"/>
                <a:cs typeface="Times New Roman"/>
              </a:rPr>
              <a:t>i</a:t>
            </a:r>
            <a:r>
              <a:rPr sz="750" spc="-6" dirty="0">
                <a:solidFill>
                  <a:prstClr val="black"/>
                </a:solidFill>
                <a:latin typeface="Times New Roman"/>
                <a:cs typeface="Times New Roman"/>
              </a:rPr>
              <a:t>r</a:t>
            </a:r>
            <a:r>
              <a:rPr sz="750" dirty="0">
                <a:solidFill>
                  <a:prstClr val="black"/>
                </a:solidFill>
                <a:latin typeface="Times New Roman"/>
                <a:cs typeface="Times New Roman"/>
              </a:rPr>
              <a:t>s</a:t>
            </a:r>
            <a:r>
              <a:rPr sz="750" spc="123" dirty="0">
                <a:solidFill>
                  <a:prstClr val="black"/>
                </a:solidFill>
                <a:latin typeface="Times New Roman"/>
                <a:cs typeface="Times New Roman"/>
              </a:rPr>
              <a:t> </a:t>
            </a:r>
            <a:r>
              <a:rPr sz="750" spc="-6" dirty="0">
                <a:solidFill>
                  <a:prstClr val="black"/>
                </a:solidFill>
                <a:latin typeface="Times New Roman"/>
                <a:cs typeface="Times New Roman"/>
              </a:rPr>
              <a:t>a</a:t>
            </a:r>
            <a:r>
              <a:rPr sz="750" dirty="0">
                <a:solidFill>
                  <a:prstClr val="black"/>
                </a:solidFill>
                <a:latin typeface="Times New Roman"/>
                <a:cs typeface="Times New Roman"/>
              </a:rPr>
              <a:t>nd</a:t>
            </a:r>
            <a:r>
              <a:rPr sz="750" spc="106" dirty="0">
                <a:solidFill>
                  <a:prstClr val="black"/>
                </a:solidFill>
                <a:latin typeface="Times New Roman"/>
                <a:cs typeface="Times New Roman"/>
              </a:rPr>
              <a:t> </a:t>
            </a:r>
            <a:r>
              <a:rPr sz="750" spc="-3" dirty="0">
                <a:solidFill>
                  <a:prstClr val="black"/>
                </a:solidFill>
                <a:latin typeface="Times New Roman"/>
                <a:cs typeface="Times New Roman"/>
              </a:rPr>
              <a:t>C</a:t>
            </a:r>
            <a:r>
              <a:rPr sz="750" dirty="0">
                <a:solidFill>
                  <a:prstClr val="black"/>
                </a:solidFill>
                <a:latin typeface="Times New Roman"/>
                <a:cs typeface="Times New Roman"/>
              </a:rPr>
              <a:t>o</a:t>
            </a:r>
            <a:r>
              <a:rPr sz="750" spc="-13" dirty="0">
                <a:solidFill>
                  <a:prstClr val="black"/>
                </a:solidFill>
                <a:latin typeface="Times New Roman"/>
                <a:cs typeface="Times New Roman"/>
              </a:rPr>
              <a:t>mm</a:t>
            </a:r>
            <a:r>
              <a:rPr sz="750" spc="6" dirty="0">
                <a:solidFill>
                  <a:prstClr val="black"/>
                </a:solidFill>
                <a:latin typeface="Times New Roman"/>
                <a:cs typeface="Times New Roman"/>
              </a:rPr>
              <a:t>u</a:t>
            </a:r>
            <a:r>
              <a:rPr sz="750" dirty="0">
                <a:solidFill>
                  <a:prstClr val="black"/>
                </a:solidFill>
                <a:latin typeface="Times New Roman"/>
                <a:cs typeface="Times New Roman"/>
              </a:rPr>
              <a:t>n</a:t>
            </a:r>
            <a:r>
              <a:rPr sz="750" spc="3" dirty="0">
                <a:solidFill>
                  <a:prstClr val="black"/>
                </a:solidFill>
                <a:latin typeface="Times New Roman"/>
                <a:cs typeface="Times New Roman"/>
              </a:rPr>
              <a:t>i</a:t>
            </a:r>
            <a:r>
              <a:rPr sz="750" dirty="0">
                <a:solidFill>
                  <a:prstClr val="black"/>
                </a:solidFill>
                <a:latin typeface="Times New Roman"/>
                <a:cs typeface="Times New Roman"/>
              </a:rPr>
              <a:t>c</a:t>
            </a:r>
            <a:r>
              <a:rPr sz="750" spc="-6" dirty="0">
                <a:solidFill>
                  <a:prstClr val="black"/>
                </a:solidFill>
                <a:latin typeface="Times New Roman"/>
                <a:cs typeface="Times New Roman"/>
              </a:rPr>
              <a:t>a</a:t>
            </a:r>
            <a:r>
              <a:rPr sz="750" spc="3" dirty="0">
                <a:solidFill>
                  <a:prstClr val="black"/>
                </a:solidFill>
                <a:latin typeface="Times New Roman"/>
                <a:cs typeface="Times New Roman"/>
              </a:rPr>
              <a:t>t</a:t>
            </a:r>
            <a:r>
              <a:rPr sz="750" spc="-3" dirty="0">
                <a:solidFill>
                  <a:prstClr val="black"/>
                </a:solidFill>
                <a:latin typeface="Times New Roman"/>
                <a:cs typeface="Times New Roman"/>
              </a:rPr>
              <a:t>i</a:t>
            </a:r>
            <a:r>
              <a:rPr sz="750" dirty="0">
                <a:solidFill>
                  <a:prstClr val="black"/>
                </a:solidFill>
                <a:latin typeface="Times New Roman"/>
                <a:cs typeface="Times New Roman"/>
              </a:rPr>
              <a:t>ons,</a:t>
            </a:r>
            <a:r>
              <a:rPr sz="750" spc="109" dirty="0">
                <a:solidFill>
                  <a:prstClr val="black"/>
                </a:solidFill>
                <a:latin typeface="Times New Roman"/>
                <a:cs typeface="Times New Roman"/>
              </a:rPr>
              <a:t> </a:t>
            </a:r>
            <a:r>
              <a:rPr sz="750" spc="-10" dirty="0">
                <a:solidFill>
                  <a:prstClr val="black"/>
                </a:solidFill>
                <a:latin typeface="Times New Roman"/>
                <a:cs typeface="Times New Roman"/>
              </a:rPr>
              <a:t>D</a:t>
            </a:r>
            <a:r>
              <a:rPr sz="750" spc="3" dirty="0">
                <a:solidFill>
                  <a:prstClr val="black"/>
                </a:solidFill>
                <a:latin typeface="Times New Roman"/>
                <a:cs typeface="Times New Roman"/>
              </a:rPr>
              <a:t>i</a:t>
            </a:r>
            <a:r>
              <a:rPr sz="750" spc="-6" dirty="0">
                <a:solidFill>
                  <a:prstClr val="black"/>
                </a:solidFill>
                <a:latin typeface="Times New Roman"/>
                <a:cs typeface="Times New Roman"/>
              </a:rPr>
              <a:t>r</a:t>
            </a:r>
            <a:r>
              <a:rPr sz="750" dirty="0">
                <a:solidFill>
                  <a:prstClr val="black"/>
                </a:solidFill>
                <a:latin typeface="Times New Roman"/>
                <a:cs typeface="Times New Roman"/>
              </a:rPr>
              <a:t>ec</a:t>
            </a:r>
            <a:r>
              <a:rPr sz="750" spc="-3" dirty="0">
                <a:solidFill>
                  <a:prstClr val="black"/>
                </a:solidFill>
                <a:latin typeface="Times New Roman"/>
                <a:cs typeface="Times New Roman"/>
              </a:rPr>
              <a:t>t</a:t>
            </a:r>
            <a:r>
              <a:rPr sz="750" dirty="0">
                <a:solidFill>
                  <a:prstClr val="black"/>
                </a:solidFill>
                <a:latin typeface="Times New Roman"/>
                <a:cs typeface="Times New Roman"/>
              </a:rPr>
              <a:t>o</a:t>
            </a:r>
            <a:r>
              <a:rPr sz="750" spc="3" dirty="0">
                <a:solidFill>
                  <a:prstClr val="black"/>
                </a:solidFill>
                <a:latin typeface="Times New Roman"/>
                <a:cs typeface="Times New Roman"/>
              </a:rPr>
              <a:t>r</a:t>
            </a:r>
            <a:r>
              <a:rPr sz="750" spc="-6" dirty="0">
                <a:solidFill>
                  <a:prstClr val="black"/>
                </a:solidFill>
                <a:latin typeface="Times New Roman"/>
                <a:cs typeface="Times New Roman"/>
              </a:rPr>
              <a:t>a</a:t>
            </a:r>
            <a:r>
              <a:rPr sz="750" spc="3" dirty="0">
                <a:solidFill>
                  <a:prstClr val="black"/>
                </a:solidFill>
                <a:latin typeface="Times New Roman"/>
                <a:cs typeface="Times New Roman"/>
              </a:rPr>
              <a:t>t</a:t>
            </a:r>
            <a:r>
              <a:rPr sz="750" dirty="0">
                <a:solidFill>
                  <a:prstClr val="black"/>
                </a:solidFill>
                <a:latin typeface="Times New Roman"/>
                <a:cs typeface="Times New Roman"/>
              </a:rPr>
              <a:t>e</a:t>
            </a:r>
            <a:r>
              <a:rPr sz="750" spc="99" dirty="0">
                <a:solidFill>
                  <a:prstClr val="black"/>
                </a:solidFill>
                <a:latin typeface="Times New Roman"/>
                <a:cs typeface="Times New Roman"/>
              </a:rPr>
              <a:t> </a:t>
            </a:r>
            <a:r>
              <a:rPr sz="750" spc="-3" dirty="0">
                <a:solidFill>
                  <a:prstClr val="black"/>
                </a:solidFill>
                <a:latin typeface="Times New Roman"/>
                <a:cs typeface="Times New Roman"/>
              </a:rPr>
              <a:t>G</a:t>
            </a:r>
            <a:r>
              <a:rPr sz="750" dirty="0">
                <a:solidFill>
                  <a:prstClr val="black"/>
                </a:solidFill>
                <a:latin typeface="Times New Roman"/>
                <a:cs typeface="Times New Roman"/>
              </a:rPr>
              <a:t>e</a:t>
            </a:r>
            <a:r>
              <a:rPr sz="750" spc="-6" dirty="0">
                <a:solidFill>
                  <a:prstClr val="black"/>
                </a:solidFill>
                <a:latin typeface="Times New Roman"/>
                <a:cs typeface="Times New Roman"/>
              </a:rPr>
              <a:t>n</a:t>
            </a:r>
            <a:r>
              <a:rPr sz="750" dirty="0">
                <a:solidFill>
                  <a:prstClr val="black"/>
                </a:solidFill>
                <a:latin typeface="Times New Roman"/>
                <a:cs typeface="Times New Roman"/>
              </a:rPr>
              <a:t>e</a:t>
            </a:r>
            <a:r>
              <a:rPr sz="750" spc="3" dirty="0">
                <a:solidFill>
                  <a:prstClr val="black"/>
                </a:solidFill>
                <a:latin typeface="Times New Roman"/>
                <a:cs typeface="Times New Roman"/>
              </a:rPr>
              <a:t>r</a:t>
            </a:r>
            <a:r>
              <a:rPr sz="750" spc="-6" dirty="0">
                <a:solidFill>
                  <a:prstClr val="black"/>
                </a:solidFill>
                <a:latin typeface="Times New Roman"/>
                <a:cs typeface="Times New Roman"/>
              </a:rPr>
              <a:t>a</a:t>
            </a:r>
            <a:r>
              <a:rPr sz="750" dirty="0">
                <a:solidFill>
                  <a:prstClr val="black"/>
                </a:solidFill>
                <a:latin typeface="Times New Roman"/>
                <a:cs typeface="Times New Roman"/>
              </a:rPr>
              <a:t>l</a:t>
            </a:r>
            <a:r>
              <a:rPr sz="750" spc="109" dirty="0">
                <a:solidFill>
                  <a:prstClr val="black"/>
                </a:solidFill>
                <a:latin typeface="Times New Roman"/>
                <a:cs typeface="Times New Roman"/>
              </a:rPr>
              <a:t> </a:t>
            </a:r>
            <a:r>
              <a:rPr sz="750" spc="-6" dirty="0">
                <a:solidFill>
                  <a:prstClr val="black"/>
                </a:solidFill>
                <a:latin typeface="Times New Roman"/>
                <a:cs typeface="Times New Roman"/>
              </a:rPr>
              <a:t>f</a:t>
            </a:r>
            <a:r>
              <a:rPr sz="750" dirty="0">
                <a:solidFill>
                  <a:prstClr val="black"/>
                </a:solidFill>
                <a:latin typeface="Times New Roman"/>
                <a:cs typeface="Times New Roman"/>
              </a:rPr>
              <a:t>or</a:t>
            </a:r>
            <a:r>
              <a:rPr sz="750" spc="109" dirty="0">
                <a:solidFill>
                  <a:prstClr val="black"/>
                </a:solidFill>
                <a:latin typeface="Times New Roman"/>
                <a:cs typeface="Times New Roman"/>
              </a:rPr>
              <a:t> </a:t>
            </a:r>
            <a:r>
              <a:rPr sz="750" spc="-10" dirty="0">
                <a:solidFill>
                  <a:prstClr val="black"/>
                </a:solidFill>
                <a:latin typeface="Times New Roman"/>
                <a:cs typeface="Times New Roman"/>
              </a:rPr>
              <a:t>F</a:t>
            </a:r>
            <a:r>
              <a:rPr sz="750" dirty="0">
                <a:solidFill>
                  <a:prstClr val="black"/>
                </a:solidFill>
                <a:latin typeface="Times New Roman"/>
                <a:cs typeface="Times New Roman"/>
              </a:rPr>
              <a:t>o</a:t>
            </a:r>
            <a:r>
              <a:rPr sz="750" spc="3" dirty="0">
                <a:solidFill>
                  <a:prstClr val="black"/>
                </a:solidFill>
                <a:latin typeface="Times New Roman"/>
                <a:cs typeface="Times New Roman"/>
              </a:rPr>
              <a:t>r</a:t>
            </a:r>
            <a:r>
              <a:rPr sz="750" spc="-6" dirty="0">
                <a:solidFill>
                  <a:prstClr val="black"/>
                </a:solidFill>
                <a:latin typeface="Times New Roman"/>
                <a:cs typeface="Times New Roman"/>
              </a:rPr>
              <a:t>e</a:t>
            </a:r>
            <a:r>
              <a:rPr sz="750" spc="3" dirty="0">
                <a:solidFill>
                  <a:prstClr val="black"/>
                </a:solidFill>
                <a:latin typeface="Times New Roman"/>
                <a:cs typeface="Times New Roman"/>
              </a:rPr>
              <a:t>i</a:t>
            </a:r>
            <a:r>
              <a:rPr sz="750" spc="-6" dirty="0">
                <a:solidFill>
                  <a:prstClr val="black"/>
                </a:solidFill>
                <a:latin typeface="Times New Roman"/>
                <a:cs typeface="Times New Roman"/>
              </a:rPr>
              <a:t>g</a:t>
            </a:r>
            <a:r>
              <a:rPr sz="750" dirty="0">
                <a:solidFill>
                  <a:prstClr val="black"/>
                </a:solidFill>
                <a:latin typeface="Times New Roman"/>
                <a:cs typeface="Times New Roman"/>
              </a:rPr>
              <a:t>n</a:t>
            </a:r>
          </a:p>
          <a:p>
            <a:pPr marL="8659" marR="8412">
              <a:lnSpc>
                <a:spcPts val="859"/>
              </a:lnSpc>
              <a:spcBef>
                <a:spcPts val="11"/>
              </a:spcBef>
            </a:pPr>
            <a:r>
              <a:rPr sz="750" spc="-3" dirty="0">
                <a:solidFill>
                  <a:prstClr val="black"/>
                </a:solidFill>
                <a:latin typeface="Times New Roman"/>
                <a:cs typeface="Times New Roman"/>
              </a:rPr>
              <a:t>R</a:t>
            </a:r>
            <a:r>
              <a:rPr sz="750" dirty="0">
                <a:solidFill>
                  <a:prstClr val="black"/>
                </a:solidFill>
                <a:latin typeface="Times New Roman"/>
                <a:cs typeface="Times New Roman"/>
              </a:rPr>
              <a:t>e</a:t>
            </a:r>
            <a:r>
              <a:rPr sz="750" spc="3" dirty="0">
                <a:solidFill>
                  <a:prstClr val="black"/>
                </a:solidFill>
                <a:latin typeface="Times New Roman"/>
                <a:cs typeface="Times New Roman"/>
              </a:rPr>
              <a:t>l</a:t>
            </a:r>
            <a:r>
              <a:rPr sz="750" spc="-6" dirty="0">
                <a:solidFill>
                  <a:prstClr val="black"/>
                </a:solidFill>
                <a:latin typeface="Times New Roman"/>
                <a:cs typeface="Times New Roman"/>
              </a:rPr>
              <a:t>a</a:t>
            </a:r>
            <a:r>
              <a:rPr sz="750" spc="3" dirty="0">
                <a:solidFill>
                  <a:prstClr val="black"/>
                </a:solidFill>
                <a:latin typeface="Times New Roman"/>
                <a:cs typeface="Times New Roman"/>
              </a:rPr>
              <a:t>ti</a:t>
            </a:r>
            <a:r>
              <a:rPr sz="750" dirty="0">
                <a:solidFill>
                  <a:prstClr val="black"/>
                </a:solidFill>
                <a:latin typeface="Times New Roman"/>
                <a:cs typeface="Times New Roman"/>
              </a:rPr>
              <a:t>o</a:t>
            </a:r>
            <a:r>
              <a:rPr sz="750" spc="-6" dirty="0">
                <a:solidFill>
                  <a:prstClr val="black"/>
                </a:solidFill>
                <a:latin typeface="Times New Roman"/>
                <a:cs typeface="Times New Roman"/>
              </a:rPr>
              <a:t>n</a:t>
            </a:r>
            <a:r>
              <a:rPr sz="750" dirty="0">
                <a:solidFill>
                  <a:prstClr val="black"/>
                </a:solidFill>
                <a:latin typeface="Times New Roman"/>
                <a:cs typeface="Times New Roman"/>
              </a:rPr>
              <a:t>s</a:t>
            </a:r>
            <a:r>
              <a:rPr sz="750" spc="123" dirty="0">
                <a:solidFill>
                  <a:prstClr val="black"/>
                </a:solidFill>
                <a:latin typeface="Times New Roman"/>
                <a:cs typeface="Times New Roman"/>
              </a:rPr>
              <a:t> </a:t>
            </a:r>
            <a:r>
              <a:rPr sz="750" dirty="0">
                <a:solidFill>
                  <a:prstClr val="black"/>
                </a:solidFill>
                <a:latin typeface="Times New Roman"/>
                <a:cs typeface="Times New Roman"/>
              </a:rPr>
              <a:t>and</a:t>
            </a:r>
            <a:r>
              <a:rPr sz="750" spc="123" dirty="0">
                <a:solidFill>
                  <a:prstClr val="black"/>
                </a:solidFill>
                <a:latin typeface="Times New Roman"/>
                <a:cs typeface="Times New Roman"/>
              </a:rPr>
              <a:t> </a:t>
            </a:r>
            <a:r>
              <a:rPr sz="750" dirty="0">
                <a:solidFill>
                  <a:prstClr val="black"/>
                </a:solidFill>
                <a:latin typeface="Times New Roman"/>
                <a:cs typeface="Times New Roman"/>
              </a:rPr>
              <a:t>Euro</a:t>
            </a:r>
            <a:r>
              <a:rPr sz="750" spc="-6" dirty="0">
                <a:solidFill>
                  <a:prstClr val="black"/>
                </a:solidFill>
                <a:latin typeface="Times New Roman"/>
                <a:cs typeface="Times New Roman"/>
              </a:rPr>
              <a:t>p</a:t>
            </a:r>
            <a:r>
              <a:rPr sz="750" dirty="0">
                <a:solidFill>
                  <a:prstClr val="black"/>
                </a:solidFill>
                <a:latin typeface="Times New Roman"/>
                <a:cs typeface="Times New Roman"/>
              </a:rPr>
              <a:t>ean</a:t>
            </a:r>
            <a:r>
              <a:rPr sz="750" spc="123" dirty="0">
                <a:solidFill>
                  <a:prstClr val="black"/>
                </a:solidFill>
                <a:latin typeface="Times New Roman"/>
                <a:cs typeface="Times New Roman"/>
              </a:rPr>
              <a:t> </a:t>
            </a:r>
            <a:r>
              <a:rPr sz="750" spc="-10" dirty="0">
                <a:solidFill>
                  <a:prstClr val="black"/>
                </a:solidFill>
                <a:latin typeface="Times New Roman"/>
                <a:cs typeface="Times New Roman"/>
              </a:rPr>
              <a:t>U</a:t>
            </a:r>
            <a:r>
              <a:rPr sz="750" dirty="0">
                <a:solidFill>
                  <a:prstClr val="black"/>
                </a:solidFill>
                <a:latin typeface="Times New Roman"/>
                <a:cs typeface="Times New Roman"/>
              </a:rPr>
              <a:t>n</a:t>
            </a:r>
            <a:r>
              <a:rPr sz="750" spc="3" dirty="0">
                <a:solidFill>
                  <a:prstClr val="black"/>
                </a:solidFill>
                <a:latin typeface="Times New Roman"/>
                <a:cs typeface="Times New Roman"/>
              </a:rPr>
              <a:t>i</a:t>
            </a:r>
            <a:r>
              <a:rPr sz="750" dirty="0">
                <a:solidFill>
                  <a:prstClr val="black"/>
                </a:solidFill>
                <a:latin typeface="Times New Roman"/>
                <a:cs typeface="Times New Roman"/>
              </a:rPr>
              <a:t>on</a:t>
            </a:r>
            <a:r>
              <a:rPr sz="750" spc="123" dirty="0">
                <a:solidFill>
                  <a:prstClr val="black"/>
                </a:solidFill>
                <a:latin typeface="Times New Roman"/>
                <a:cs typeface="Times New Roman"/>
              </a:rPr>
              <a:t> </a:t>
            </a:r>
            <a:r>
              <a:rPr sz="750" spc="-3" dirty="0">
                <a:solidFill>
                  <a:prstClr val="black"/>
                </a:solidFill>
                <a:latin typeface="Times New Roman"/>
                <a:cs typeface="Times New Roman"/>
              </a:rPr>
              <a:t>A</a:t>
            </a:r>
            <a:r>
              <a:rPr sz="750" spc="3" dirty="0">
                <a:solidFill>
                  <a:prstClr val="black"/>
                </a:solidFill>
                <a:latin typeface="Times New Roman"/>
                <a:cs typeface="Times New Roman"/>
              </a:rPr>
              <a:t>f</a:t>
            </a:r>
            <a:r>
              <a:rPr sz="750" spc="-6" dirty="0">
                <a:solidFill>
                  <a:prstClr val="black"/>
                </a:solidFill>
                <a:latin typeface="Times New Roman"/>
                <a:cs typeface="Times New Roman"/>
              </a:rPr>
              <a:t>f</a:t>
            </a:r>
            <a:r>
              <a:rPr sz="750" dirty="0">
                <a:solidFill>
                  <a:prstClr val="black"/>
                </a:solidFill>
                <a:latin typeface="Times New Roman"/>
                <a:cs typeface="Times New Roman"/>
              </a:rPr>
              <a:t>a</a:t>
            </a:r>
            <a:r>
              <a:rPr sz="750" spc="-3" dirty="0">
                <a:solidFill>
                  <a:prstClr val="black"/>
                </a:solidFill>
                <a:latin typeface="Times New Roman"/>
                <a:cs typeface="Times New Roman"/>
              </a:rPr>
              <a:t>i</a:t>
            </a:r>
            <a:r>
              <a:rPr sz="750" spc="3" dirty="0">
                <a:solidFill>
                  <a:prstClr val="black"/>
                </a:solidFill>
                <a:latin typeface="Times New Roman"/>
                <a:cs typeface="Times New Roman"/>
              </a:rPr>
              <a:t>r</a:t>
            </a:r>
            <a:r>
              <a:rPr sz="750" dirty="0">
                <a:solidFill>
                  <a:prstClr val="black"/>
                </a:solidFill>
                <a:latin typeface="Times New Roman"/>
                <a:cs typeface="Times New Roman"/>
              </a:rPr>
              <a:t>s,</a:t>
            </a:r>
            <a:r>
              <a:rPr sz="750" spc="123" dirty="0">
                <a:solidFill>
                  <a:prstClr val="black"/>
                </a:solidFill>
                <a:latin typeface="Times New Roman"/>
                <a:cs typeface="Times New Roman"/>
              </a:rPr>
              <a:t> </a:t>
            </a:r>
            <a:r>
              <a:rPr sz="750" spc="-3" dirty="0">
                <a:solidFill>
                  <a:prstClr val="black"/>
                </a:solidFill>
                <a:latin typeface="Times New Roman"/>
                <a:cs typeface="Times New Roman"/>
              </a:rPr>
              <a:t>D</a:t>
            </a:r>
            <a:r>
              <a:rPr sz="750" dirty="0">
                <a:solidFill>
                  <a:prstClr val="black"/>
                </a:solidFill>
                <a:latin typeface="Times New Roman"/>
                <a:cs typeface="Times New Roman"/>
              </a:rPr>
              <a:t>ep</a:t>
            </a:r>
            <a:r>
              <a:rPr sz="750" spc="-6" dirty="0">
                <a:solidFill>
                  <a:prstClr val="black"/>
                </a:solidFill>
                <a:latin typeface="Times New Roman"/>
                <a:cs typeface="Times New Roman"/>
              </a:rPr>
              <a:t>a</a:t>
            </a:r>
            <a:r>
              <a:rPr sz="750" spc="3" dirty="0">
                <a:solidFill>
                  <a:prstClr val="black"/>
                </a:solidFill>
                <a:latin typeface="Times New Roman"/>
                <a:cs typeface="Times New Roman"/>
              </a:rPr>
              <a:t>rt</a:t>
            </a:r>
            <a:r>
              <a:rPr sz="750" spc="-13" dirty="0">
                <a:solidFill>
                  <a:prstClr val="black"/>
                </a:solidFill>
                <a:latin typeface="Times New Roman"/>
                <a:cs typeface="Times New Roman"/>
              </a:rPr>
              <a:t>m</a:t>
            </a:r>
            <a:r>
              <a:rPr sz="750" dirty="0">
                <a:solidFill>
                  <a:prstClr val="black"/>
                </a:solidFill>
                <a:latin typeface="Times New Roman"/>
                <a:cs typeface="Times New Roman"/>
              </a:rPr>
              <a:t>ent</a:t>
            </a:r>
            <a:r>
              <a:rPr sz="750" spc="126" dirty="0">
                <a:solidFill>
                  <a:prstClr val="black"/>
                </a:solidFill>
                <a:latin typeface="Times New Roman"/>
                <a:cs typeface="Times New Roman"/>
              </a:rPr>
              <a:t> </a:t>
            </a:r>
            <a:r>
              <a:rPr sz="750" spc="3" dirty="0">
                <a:solidFill>
                  <a:prstClr val="black"/>
                </a:solidFill>
                <a:latin typeface="Times New Roman"/>
                <a:cs typeface="Times New Roman"/>
              </a:rPr>
              <a:t>f</a:t>
            </a:r>
            <a:r>
              <a:rPr sz="750" dirty="0">
                <a:solidFill>
                  <a:prstClr val="black"/>
                </a:solidFill>
                <a:latin typeface="Times New Roman"/>
                <a:cs typeface="Times New Roman"/>
              </a:rPr>
              <a:t>or</a:t>
            </a:r>
            <a:r>
              <a:rPr sz="750" spc="125" dirty="0">
                <a:solidFill>
                  <a:prstClr val="black"/>
                </a:solidFill>
                <a:latin typeface="Times New Roman"/>
                <a:cs typeface="Times New Roman"/>
              </a:rPr>
              <a:t> </a:t>
            </a:r>
            <a:r>
              <a:rPr sz="750" dirty="0">
                <a:solidFill>
                  <a:prstClr val="black"/>
                </a:solidFill>
                <a:latin typeface="Times New Roman"/>
                <a:cs typeface="Times New Roman"/>
              </a:rPr>
              <a:t>Eur</a:t>
            </a:r>
            <a:r>
              <a:rPr sz="750" spc="-6" dirty="0">
                <a:solidFill>
                  <a:prstClr val="black"/>
                </a:solidFill>
                <a:latin typeface="Times New Roman"/>
                <a:cs typeface="Times New Roman"/>
              </a:rPr>
              <a:t>o</a:t>
            </a:r>
            <a:r>
              <a:rPr sz="750" dirty="0">
                <a:solidFill>
                  <a:prstClr val="black"/>
                </a:solidFill>
                <a:latin typeface="Times New Roman"/>
                <a:cs typeface="Times New Roman"/>
              </a:rPr>
              <a:t>pean</a:t>
            </a:r>
            <a:r>
              <a:rPr sz="750" spc="123" dirty="0">
                <a:solidFill>
                  <a:prstClr val="black"/>
                </a:solidFill>
                <a:latin typeface="Times New Roman"/>
                <a:cs typeface="Times New Roman"/>
              </a:rPr>
              <a:t> </a:t>
            </a:r>
            <a:r>
              <a:rPr sz="750" spc="-3" dirty="0">
                <a:solidFill>
                  <a:prstClr val="black"/>
                </a:solidFill>
                <a:latin typeface="Times New Roman"/>
                <a:cs typeface="Times New Roman"/>
              </a:rPr>
              <a:t>U</a:t>
            </a:r>
            <a:r>
              <a:rPr sz="750" dirty="0">
                <a:solidFill>
                  <a:prstClr val="black"/>
                </a:solidFill>
                <a:latin typeface="Times New Roman"/>
                <a:cs typeface="Times New Roman"/>
              </a:rPr>
              <a:t>n</a:t>
            </a:r>
            <a:r>
              <a:rPr sz="750" spc="-3" dirty="0">
                <a:solidFill>
                  <a:prstClr val="black"/>
                </a:solidFill>
                <a:latin typeface="Times New Roman"/>
                <a:cs typeface="Times New Roman"/>
              </a:rPr>
              <a:t>i</a:t>
            </a:r>
            <a:r>
              <a:rPr sz="750" dirty="0">
                <a:solidFill>
                  <a:prstClr val="black"/>
                </a:solidFill>
                <a:latin typeface="Times New Roman"/>
                <a:cs typeface="Times New Roman"/>
              </a:rPr>
              <a:t>on</a:t>
            </a:r>
            <a:r>
              <a:rPr sz="750" spc="123" dirty="0">
                <a:solidFill>
                  <a:prstClr val="black"/>
                </a:solidFill>
                <a:latin typeface="Times New Roman"/>
                <a:cs typeface="Times New Roman"/>
              </a:rPr>
              <a:t> </a:t>
            </a:r>
            <a:r>
              <a:rPr sz="750" spc="-13" dirty="0">
                <a:solidFill>
                  <a:prstClr val="black"/>
                </a:solidFill>
                <a:latin typeface="Times New Roman"/>
                <a:cs typeface="Times New Roman"/>
              </a:rPr>
              <a:t>I</a:t>
            </a:r>
            <a:r>
              <a:rPr sz="750" spc="6" dirty="0">
                <a:solidFill>
                  <a:prstClr val="black"/>
                </a:solidFill>
                <a:latin typeface="Times New Roman"/>
                <a:cs typeface="Times New Roman"/>
              </a:rPr>
              <a:t>n</a:t>
            </a:r>
            <a:r>
              <a:rPr sz="750" spc="-6" dirty="0">
                <a:solidFill>
                  <a:prstClr val="black"/>
                </a:solidFill>
                <a:latin typeface="Times New Roman"/>
                <a:cs typeface="Times New Roman"/>
              </a:rPr>
              <a:t>v</a:t>
            </a:r>
            <a:r>
              <a:rPr sz="750" dirty="0">
                <a:solidFill>
                  <a:prstClr val="black"/>
                </a:solidFill>
                <a:latin typeface="Times New Roman"/>
                <a:cs typeface="Times New Roman"/>
              </a:rPr>
              <a:t>e</a:t>
            </a:r>
            <a:r>
              <a:rPr sz="750" spc="3" dirty="0">
                <a:solidFill>
                  <a:prstClr val="black"/>
                </a:solidFill>
                <a:latin typeface="Times New Roman"/>
                <a:cs typeface="Times New Roman"/>
              </a:rPr>
              <a:t>st</a:t>
            </a:r>
            <a:r>
              <a:rPr sz="750" spc="-13" dirty="0">
                <a:solidFill>
                  <a:prstClr val="black"/>
                </a:solidFill>
                <a:latin typeface="Times New Roman"/>
                <a:cs typeface="Times New Roman"/>
              </a:rPr>
              <a:t>m</a:t>
            </a:r>
            <a:r>
              <a:rPr sz="750" dirty="0">
                <a:solidFill>
                  <a:prstClr val="black"/>
                </a:solidFill>
                <a:latin typeface="Times New Roman"/>
                <a:cs typeface="Times New Roman"/>
              </a:rPr>
              <a:t>en</a:t>
            </a:r>
            <a:r>
              <a:rPr sz="750" spc="3" dirty="0">
                <a:solidFill>
                  <a:prstClr val="black"/>
                </a:solidFill>
                <a:latin typeface="Times New Roman"/>
                <a:cs typeface="Times New Roman"/>
              </a:rPr>
              <a:t>t</a:t>
            </a:r>
            <a:r>
              <a:rPr sz="750" dirty="0">
                <a:solidFill>
                  <a:prstClr val="black"/>
                </a:solidFill>
                <a:latin typeface="Times New Roman"/>
                <a:cs typeface="Times New Roman"/>
              </a:rPr>
              <a:t>s,</a:t>
            </a:r>
            <a:r>
              <a:rPr sz="750" spc="123" dirty="0">
                <a:solidFill>
                  <a:prstClr val="black"/>
                </a:solidFill>
                <a:latin typeface="Times New Roman"/>
                <a:cs typeface="Times New Roman"/>
              </a:rPr>
              <a:t> </a:t>
            </a:r>
            <a:r>
              <a:rPr sz="750" spc="-3" dirty="0">
                <a:solidFill>
                  <a:prstClr val="black"/>
                </a:solidFill>
                <a:latin typeface="Times New Roman"/>
                <a:cs typeface="Times New Roman"/>
              </a:rPr>
              <a:t>A</a:t>
            </a:r>
            <a:r>
              <a:rPr sz="750" dirty="0">
                <a:solidFill>
                  <a:prstClr val="black"/>
                </a:solidFill>
                <a:latin typeface="Times New Roman"/>
                <a:cs typeface="Times New Roman"/>
              </a:rPr>
              <a:t>n</a:t>
            </a:r>
            <a:r>
              <a:rPr sz="750" spc="-6" dirty="0">
                <a:solidFill>
                  <a:prstClr val="black"/>
                </a:solidFill>
                <a:latin typeface="Times New Roman"/>
                <a:cs typeface="Times New Roman"/>
              </a:rPr>
              <a:t>k</a:t>
            </a:r>
            <a:r>
              <a:rPr sz="750" dirty="0">
                <a:solidFill>
                  <a:prstClr val="black"/>
                </a:solidFill>
                <a:latin typeface="Times New Roman"/>
                <a:cs typeface="Times New Roman"/>
              </a:rPr>
              <a:t>a</a:t>
            </a:r>
            <a:r>
              <a:rPr sz="750" spc="3" dirty="0">
                <a:solidFill>
                  <a:prstClr val="black"/>
                </a:solidFill>
                <a:latin typeface="Times New Roman"/>
                <a:cs typeface="Times New Roman"/>
              </a:rPr>
              <a:t>r</a:t>
            </a:r>
            <a:r>
              <a:rPr sz="750" dirty="0">
                <a:solidFill>
                  <a:prstClr val="black"/>
                </a:solidFill>
                <a:latin typeface="Times New Roman"/>
                <a:cs typeface="Times New Roman"/>
              </a:rPr>
              <a:t>a, </a:t>
            </a:r>
            <a:r>
              <a:rPr sz="750" spc="-3" dirty="0">
                <a:solidFill>
                  <a:prstClr val="black"/>
                </a:solidFill>
                <a:latin typeface="Times New Roman"/>
                <a:cs typeface="Times New Roman"/>
              </a:rPr>
              <a:t>R</a:t>
            </a:r>
            <a:r>
              <a:rPr sz="750" dirty="0">
                <a:solidFill>
                  <a:prstClr val="black"/>
                </a:solidFill>
                <a:latin typeface="Times New Roman"/>
                <a:cs typeface="Times New Roman"/>
              </a:rPr>
              <a:t>epub</a:t>
            </a:r>
            <a:r>
              <a:rPr sz="750" spc="-3" dirty="0">
                <a:solidFill>
                  <a:prstClr val="black"/>
                </a:solidFill>
                <a:latin typeface="Times New Roman"/>
                <a:cs typeface="Times New Roman"/>
              </a:rPr>
              <a:t>l</a:t>
            </a:r>
            <a:r>
              <a:rPr sz="750" spc="3" dirty="0">
                <a:solidFill>
                  <a:prstClr val="black"/>
                </a:solidFill>
                <a:latin typeface="Times New Roman"/>
                <a:cs typeface="Times New Roman"/>
              </a:rPr>
              <a:t>i</a:t>
            </a:r>
            <a:r>
              <a:rPr sz="750" dirty="0">
                <a:solidFill>
                  <a:prstClr val="black"/>
                </a:solidFill>
                <a:latin typeface="Times New Roman"/>
                <a:cs typeface="Times New Roman"/>
              </a:rPr>
              <a:t>c </a:t>
            </a:r>
            <a:r>
              <a:rPr sz="750" spc="-6" dirty="0">
                <a:solidFill>
                  <a:prstClr val="black"/>
                </a:solidFill>
                <a:latin typeface="Times New Roman"/>
                <a:cs typeface="Times New Roman"/>
              </a:rPr>
              <a:t>o</a:t>
            </a:r>
            <a:r>
              <a:rPr sz="750" dirty="0">
                <a:solidFill>
                  <a:prstClr val="black"/>
                </a:solidFill>
                <a:latin typeface="Times New Roman"/>
                <a:cs typeface="Times New Roman"/>
              </a:rPr>
              <a:t>f</a:t>
            </a:r>
            <a:r>
              <a:rPr sz="750" spc="-6" dirty="0">
                <a:solidFill>
                  <a:prstClr val="black"/>
                </a:solidFill>
                <a:latin typeface="Times New Roman"/>
                <a:cs typeface="Times New Roman"/>
              </a:rPr>
              <a:t> </a:t>
            </a:r>
            <a:r>
              <a:rPr sz="750" spc="6" dirty="0">
                <a:solidFill>
                  <a:prstClr val="black"/>
                </a:solidFill>
                <a:latin typeface="Times New Roman"/>
                <a:cs typeface="Times New Roman"/>
              </a:rPr>
              <a:t>T</a:t>
            </a:r>
            <a:r>
              <a:rPr sz="750" dirty="0">
                <a:solidFill>
                  <a:prstClr val="black"/>
                </a:solidFill>
                <a:latin typeface="Times New Roman"/>
                <a:cs typeface="Times New Roman"/>
              </a:rPr>
              <a:t>u</a:t>
            </a:r>
            <a:r>
              <a:rPr sz="750" spc="3" dirty="0">
                <a:solidFill>
                  <a:prstClr val="black"/>
                </a:solidFill>
                <a:latin typeface="Times New Roman"/>
                <a:cs typeface="Times New Roman"/>
              </a:rPr>
              <a:t>r</a:t>
            </a:r>
            <a:r>
              <a:rPr sz="750" spc="-6" dirty="0">
                <a:solidFill>
                  <a:prstClr val="black"/>
                </a:solidFill>
                <a:latin typeface="Times New Roman"/>
                <a:cs typeface="Times New Roman"/>
              </a:rPr>
              <a:t>k</a:t>
            </a:r>
            <a:r>
              <a:rPr sz="750" dirty="0">
                <a:solidFill>
                  <a:prstClr val="black"/>
                </a:solidFill>
                <a:latin typeface="Times New Roman"/>
                <a:cs typeface="Times New Roman"/>
              </a:rPr>
              <a:t>ey</a:t>
            </a:r>
          </a:p>
        </p:txBody>
      </p:sp>
      <p:sp>
        <p:nvSpPr>
          <p:cNvPr id="11" name="object 11"/>
          <p:cNvSpPr txBox="1"/>
          <p:nvPr/>
        </p:nvSpPr>
        <p:spPr>
          <a:xfrm>
            <a:off x="2722279" y="3971634"/>
            <a:ext cx="103355" cy="112914"/>
          </a:xfrm>
          <a:prstGeom prst="rect">
            <a:avLst/>
          </a:prstGeom>
        </p:spPr>
        <p:txBody>
          <a:bodyPr wrap="square" lIns="0" tIns="0" rIns="0" bIns="0" rtlCol="0">
            <a:noAutofit/>
          </a:bodyPr>
          <a:lstStyle/>
          <a:p>
            <a:pPr marL="8659">
              <a:lnSpc>
                <a:spcPts val="835"/>
              </a:lnSpc>
              <a:spcBef>
                <a:spcPts val="42"/>
              </a:spcBef>
            </a:pPr>
            <a:r>
              <a:rPr sz="750" b="1" dirty="0">
                <a:solidFill>
                  <a:prstClr val="black"/>
                </a:solidFill>
                <a:latin typeface="Times New Roman"/>
                <a:cs typeface="Times New Roman"/>
              </a:rPr>
              <a:t>6.</a:t>
            </a:r>
            <a:endParaRPr sz="750">
              <a:solidFill>
                <a:prstClr val="black"/>
              </a:solidFill>
              <a:latin typeface="Times New Roman"/>
              <a:cs typeface="Times New Roman"/>
            </a:endParaRPr>
          </a:p>
        </p:txBody>
      </p:sp>
      <p:sp>
        <p:nvSpPr>
          <p:cNvPr id="10" name="object 10"/>
          <p:cNvSpPr txBox="1"/>
          <p:nvPr/>
        </p:nvSpPr>
        <p:spPr>
          <a:xfrm>
            <a:off x="2843819" y="3971634"/>
            <a:ext cx="3771901" cy="745720"/>
          </a:xfrm>
          <a:prstGeom prst="rect">
            <a:avLst/>
          </a:prstGeom>
        </p:spPr>
        <p:txBody>
          <a:bodyPr wrap="square" lIns="0" tIns="0" rIns="0" bIns="0" rtlCol="0">
            <a:noAutofit/>
          </a:bodyPr>
          <a:lstStyle/>
          <a:p>
            <a:pPr marL="8659" marR="2661901" algn="just">
              <a:lnSpc>
                <a:spcPts val="835"/>
              </a:lnSpc>
              <a:spcBef>
                <a:spcPts val="42"/>
              </a:spcBef>
            </a:pPr>
            <a:r>
              <a:rPr sz="750" b="1" spc="-3" dirty="0">
                <a:solidFill>
                  <a:prstClr val="black"/>
                </a:solidFill>
                <a:latin typeface="Times New Roman"/>
                <a:cs typeface="Times New Roman"/>
              </a:rPr>
              <a:t>D</a:t>
            </a:r>
            <a:r>
              <a:rPr sz="750" b="1" dirty="0">
                <a:solidFill>
                  <a:prstClr val="black"/>
                </a:solidFill>
                <a:latin typeface="Times New Roman"/>
                <a:cs typeface="Times New Roman"/>
              </a:rPr>
              <a:t>e</a:t>
            </a:r>
            <a:r>
              <a:rPr sz="750" b="1" spc="3" dirty="0">
                <a:solidFill>
                  <a:prstClr val="black"/>
                </a:solidFill>
                <a:latin typeface="Times New Roman"/>
                <a:cs typeface="Times New Roman"/>
              </a:rPr>
              <a:t>s</a:t>
            </a:r>
            <a:r>
              <a:rPr sz="750" b="1" dirty="0">
                <a:solidFill>
                  <a:prstClr val="black"/>
                </a:solidFill>
                <a:latin typeface="Times New Roman"/>
                <a:cs typeface="Times New Roman"/>
              </a:rPr>
              <a:t>c</a:t>
            </a:r>
            <a:r>
              <a:rPr sz="750" b="1" spc="-6" dirty="0">
                <a:solidFill>
                  <a:prstClr val="black"/>
                </a:solidFill>
                <a:latin typeface="Times New Roman"/>
                <a:cs typeface="Times New Roman"/>
              </a:rPr>
              <a:t>r</a:t>
            </a:r>
            <a:r>
              <a:rPr sz="750" b="1" spc="3" dirty="0">
                <a:solidFill>
                  <a:prstClr val="black"/>
                </a:solidFill>
                <a:latin typeface="Times New Roman"/>
                <a:cs typeface="Times New Roman"/>
              </a:rPr>
              <a:t>i</a:t>
            </a:r>
            <a:r>
              <a:rPr sz="750" b="1" dirty="0">
                <a:solidFill>
                  <a:prstClr val="black"/>
                </a:solidFill>
                <a:latin typeface="Times New Roman"/>
                <a:cs typeface="Times New Roman"/>
              </a:rPr>
              <a:t>p</a:t>
            </a:r>
            <a:r>
              <a:rPr sz="750" b="1" spc="-6" dirty="0">
                <a:solidFill>
                  <a:prstClr val="black"/>
                </a:solidFill>
                <a:latin typeface="Times New Roman"/>
                <a:cs typeface="Times New Roman"/>
              </a:rPr>
              <a:t>t</a:t>
            </a:r>
            <a:r>
              <a:rPr sz="750" b="1" spc="3" dirty="0">
                <a:solidFill>
                  <a:prstClr val="black"/>
                </a:solidFill>
                <a:latin typeface="Times New Roman"/>
                <a:cs typeface="Times New Roman"/>
              </a:rPr>
              <a:t>i</a:t>
            </a:r>
            <a:r>
              <a:rPr sz="750" b="1" dirty="0">
                <a:solidFill>
                  <a:prstClr val="black"/>
                </a:solidFill>
                <a:latin typeface="Times New Roman"/>
                <a:cs typeface="Times New Roman"/>
              </a:rPr>
              <a:t>on </a:t>
            </a:r>
            <a:r>
              <a:rPr sz="750" b="1" spc="-10" dirty="0">
                <a:solidFill>
                  <a:prstClr val="black"/>
                </a:solidFill>
                <a:latin typeface="Times New Roman"/>
                <a:cs typeface="Times New Roman"/>
              </a:rPr>
              <a:t>o</a:t>
            </a:r>
            <a:r>
              <a:rPr sz="750" b="1" dirty="0">
                <a:solidFill>
                  <a:prstClr val="black"/>
                </a:solidFill>
                <a:latin typeface="Times New Roman"/>
                <a:cs typeface="Times New Roman"/>
              </a:rPr>
              <a:t>f</a:t>
            </a:r>
            <a:r>
              <a:rPr sz="750" b="1" spc="3" dirty="0">
                <a:solidFill>
                  <a:prstClr val="black"/>
                </a:solidFill>
                <a:latin typeface="Times New Roman"/>
                <a:cs typeface="Times New Roman"/>
              </a:rPr>
              <a:t> t</a:t>
            </a:r>
            <a:r>
              <a:rPr sz="750" b="1" dirty="0">
                <a:solidFill>
                  <a:prstClr val="black"/>
                </a:solidFill>
                <a:latin typeface="Times New Roman"/>
                <a:cs typeface="Times New Roman"/>
              </a:rPr>
              <a:t>he</a:t>
            </a:r>
            <a:r>
              <a:rPr sz="750" b="1" spc="-6" dirty="0">
                <a:solidFill>
                  <a:prstClr val="black"/>
                </a:solidFill>
                <a:latin typeface="Times New Roman"/>
                <a:cs typeface="Times New Roman"/>
              </a:rPr>
              <a:t> </a:t>
            </a:r>
            <a:r>
              <a:rPr sz="750" b="1" dirty="0">
                <a:solidFill>
                  <a:prstClr val="black"/>
                </a:solidFill>
                <a:latin typeface="Times New Roman"/>
                <a:cs typeface="Times New Roman"/>
              </a:rPr>
              <a:t>con</a:t>
            </a:r>
            <a:r>
              <a:rPr sz="750" b="1" spc="-6" dirty="0">
                <a:solidFill>
                  <a:prstClr val="black"/>
                </a:solidFill>
                <a:latin typeface="Times New Roman"/>
                <a:cs typeface="Times New Roman"/>
              </a:rPr>
              <a:t>t</a:t>
            </a:r>
            <a:r>
              <a:rPr sz="750" b="1" dirty="0">
                <a:solidFill>
                  <a:prstClr val="black"/>
                </a:solidFill>
                <a:latin typeface="Times New Roman"/>
                <a:cs typeface="Times New Roman"/>
              </a:rPr>
              <a:t>ra</a:t>
            </a:r>
            <a:r>
              <a:rPr sz="750" b="1" spc="-6" dirty="0">
                <a:solidFill>
                  <a:prstClr val="black"/>
                </a:solidFill>
                <a:latin typeface="Times New Roman"/>
                <a:cs typeface="Times New Roman"/>
              </a:rPr>
              <a:t>c</a:t>
            </a:r>
            <a:r>
              <a:rPr sz="750" b="1" dirty="0">
                <a:solidFill>
                  <a:prstClr val="black"/>
                </a:solidFill>
                <a:latin typeface="Times New Roman"/>
                <a:cs typeface="Times New Roman"/>
              </a:rPr>
              <a:t>t</a:t>
            </a:r>
            <a:endParaRPr sz="750" dirty="0">
              <a:solidFill>
                <a:prstClr val="black"/>
              </a:solidFill>
              <a:latin typeface="Times New Roman"/>
              <a:cs typeface="Times New Roman"/>
            </a:endParaRPr>
          </a:p>
          <a:p>
            <a:pPr marL="8659" algn="just">
              <a:lnSpc>
                <a:spcPct val="95729"/>
              </a:lnSpc>
              <a:spcBef>
                <a:spcPts val="634"/>
              </a:spcBef>
            </a:pPr>
            <a:r>
              <a:rPr sz="750" spc="6" dirty="0">
                <a:solidFill>
                  <a:prstClr val="black"/>
                </a:solidFill>
                <a:latin typeface="Times New Roman"/>
                <a:cs typeface="Times New Roman"/>
              </a:rPr>
              <a:t>T</a:t>
            </a:r>
            <a:r>
              <a:rPr sz="750" dirty="0">
                <a:solidFill>
                  <a:prstClr val="black"/>
                </a:solidFill>
                <a:latin typeface="Times New Roman"/>
                <a:cs typeface="Times New Roman"/>
              </a:rPr>
              <a:t>he</a:t>
            </a:r>
            <a:r>
              <a:rPr sz="750" spc="3" dirty="0">
                <a:solidFill>
                  <a:prstClr val="black"/>
                </a:solidFill>
                <a:latin typeface="Times New Roman"/>
                <a:cs typeface="Times New Roman"/>
              </a:rPr>
              <a:t> </a:t>
            </a:r>
            <a:r>
              <a:rPr sz="750" dirty="0">
                <a:solidFill>
                  <a:prstClr val="black"/>
                </a:solidFill>
                <a:latin typeface="Times New Roman"/>
                <a:cs typeface="Times New Roman"/>
              </a:rPr>
              <a:t>co</a:t>
            </a:r>
            <a:r>
              <a:rPr sz="750" spc="-6" dirty="0">
                <a:solidFill>
                  <a:prstClr val="black"/>
                </a:solidFill>
                <a:latin typeface="Times New Roman"/>
                <a:cs typeface="Times New Roman"/>
              </a:rPr>
              <a:t>n</a:t>
            </a:r>
            <a:r>
              <a:rPr sz="750" spc="3" dirty="0">
                <a:solidFill>
                  <a:prstClr val="black"/>
                </a:solidFill>
                <a:latin typeface="Times New Roman"/>
                <a:cs typeface="Times New Roman"/>
              </a:rPr>
              <a:t>tr</a:t>
            </a:r>
            <a:r>
              <a:rPr sz="750" spc="-6" dirty="0">
                <a:solidFill>
                  <a:prstClr val="black"/>
                </a:solidFill>
                <a:latin typeface="Times New Roman"/>
                <a:cs typeface="Times New Roman"/>
              </a:rPr>
              <a:t>a</a:t>
            </a:r>
            <a:r>
              <a:rPr sz="750" dirty="0">
                <a:solidFill>
                  <a:prstClr val="black"/>
                </a:solidFill>
                <a:latin typeface="Times New Roman"/>
                <a:cs typeface="Times New Roman"/>
              </a:rPr>
              <a:t>ct</a:t>
            </a:r>
            <a:r>
              <a:rPr sz="750" spc="13" dirty="0">
                <a:solidFill>
                  <a:prstClr val="black"/>
                </a:solidFill>
                <a:latin typeface="Times New Roman"/>
                <a:cs typeface="Times New Roman"/>
              </a:rPr>
              <a:t> </a:t>
            </a:r>
            <a:r>
              <a:rPr sz="750" spc="-3" dirty="0">
                <a:solidFill>
                  <a:prstClr val="black"/>
                </a:solidFill>
                <a:latin typeface="Times New Roman"/>
                <a:cs typeface="Times New Roman"/>
              </a:rPr>
              <a:t>wil</a:t>
            </a:r>
            <a:r>
              <a:rPr sz="750" dirty="0">
                <a:solidFill>
                  <a:prstClr val="black"/>
                </a:solidFill>
                <a:latin typeface="Times New Roman"/>
                <a:cs typeface="Times New Roman"/>
              </a:rPr>
              <a:t>l</a:t>
            </a:r>
            <a:r>
              <a:rPr sz="750" spc="10" dirty="0">
                <a:solidFill>
                  <a:prstClr val="black"/>
                </a:solidFill>
                <a:latin typeface="Times New Roman"/>
                <a:cs typeface="Times New Roman"/>
              </a:rPr>
              <a:t> </a:t>
            </a:r>
            <a:r>
              <a:rPr sz="750" dirty="0">
                <a:solidFill>
                  <a:prstClr val="black"/>
                </a:solidFill>
                <a:latin typeface="Times New Roman"/>
                <a:cs typeface="Times New Roman"/>
              </a:rPr>
              <a:t>co</a:t>
            </a:r>
            <a:r>
              <a:rPr sz="750" spc="-6" dirty="0">
                <a:solidFill>
                  <a:prstClr val="black"/>
                </a:solidFill>
                <a:latin typeface="Times New Roman"/>
                <a:cs typeface="Times New Roman"/>
              </a:rPr>
              <a:t>v</a:t>
            </a:r>
            <a:r>
              <a:rPr sz="750" dirty="0">
                <a:solidFill>
                  <a:prstClr val="black"/>
                </a:solidFill>
                <a:latin typeface="Times New Roman"/>
                <a:cs typeface="Times New Roman"/>
              </a:rPr>
              <a:t>er </a:t>
            </a:r>
            <a:r>
              <a:rPr sz="750" spc="27" dirty="0">
                <a:solidFill>
                  <a:prstClr val="black"/>
                </a:solidFill>
                <a:latin typeface="Times New Roman"/>
                <a:cs typeface="Times New Roman"/>
              </a:rPr>
              <a:t> </a:t>
            </a:r>
            <a:r>
              <a:rPr sz="750" spc="3" dirty="0">
                <a:solidFill>
                  <a:prstClr val="black"/>
                </a:solidFill>
                <a:latin typeface="Times New Roman"/>
                <a:cs typeface="Times New Roman"/>
              </a:rPr>
              <a:t>t</a:t>
            </a:r>
            <a:r>
              <a:rPr sz="750" spc="-6" dirty="0">
                <a:solidFill>
                  <a:prstClr val="black"/>
                </a:solidFill>
                <a:latin typeface="Times New Roman"/>
                <a:cs typeface="Times New Roman"/>
              </a:rPr>
              <a:t>h</a:t>
            </a:r>
            <a:r>
              <a:rPr sz="750" dirty="0">
                <a:solidFill>
                  <a:prstClr val="black"/>
                </a:solidFill>
                <a:latin typeface="Times New Roman"/>
                <a:cs typeface="Times New Roman"/>
              </a:rPr>
              <a:t>e con</a:t>
            </a:r>
            <a:r>
              <a:rPr sz="750" spc="3" dirty="0">
                <a:solidFill>
                  <a:prstClr val="black"/>
                </a:solidFill>
                <a:latin typeface="Times New Roman"/>
                <a:cs typeface="Times New Roman"/>
              </a:rPr>
              <a:t>s</a:t>
            </a:r>
            <a:r>
              <a:rPr sz="750" spc="-3" dirty="0">
                <a:solidFill>
                  <a:prstClr val="black"/>
                </a:solidFill>
                <a:latin typeface="Times New Roman"/>
                <a:cs typeface="Times New Roman"/>
              </a:rPr>
              <a:t>t</a:t>
            </a:r>
            <a:r>
              <a:rPr sz="750" spc="3" dirty="0">
                <a:solidFill>
                  <a:prstClr val="black"/>
                </a:solidFill>
                <a:latin typeface="Times New Roman"/>
                <a:cs typeface="Times New Roman"/>
              </a:rPr>
              <a:t>r</a:t>
            </a:r>
            <a:r>
              <a:rPr sz="750" dirty="0">
                <a:solidFill>
                  <a:prstClr val="black"/>
                </a:solidFill>
                <a:latin typeface="Times New Roman"/>
                <a:cs typeface="Times New Roman"/>
              </a:rPr>
              <a:t>u</a:t>
            </a:r>
            <a:r>
              <a:rPr sz="750" spc="-6" dirty="0">
                <a:solidFill>
                  <a:prstClr val="black"/>
                </a:solidFill>
                <a:latin typeface="Times New Roman"/>
                <a:cs typeface="Times New Roman"/>
              </a:rPr>
              <a:t>c</a:t>
            </a:r>
            <a:r>
              <a:rPr sz="750" spc="3" dirty="0">
                <a:solidFill>
                  <a:prstClr val="black"/>
                </a:solidFill>
                <a:latin typeface="Times New Roman"/>
                <a:cs typeface="Times New Roman"/>
              </a:rPr>
              <a:t>t</a:t>
            </a:r>
            <a:r>
              <a:rPr sz="750" spc="-3" dirty="0">
                <a:solidFill>
                  <a:prstClr val="black"/>
                </a:solidFill>
                <a:latin typeface="Times New Roman"/>
                <a:cs typeface="Times New Roman"/>
              </a:rPr>
              <a:t>i</a:t>
            </a:r>
            <a:r>
              <a:rPr sz="750" dirty="0">
                <a:solidFill>
                  <a:prstClr val="black"/>
                </a:solidFill>
                <a:latin typeface="Times New Roman"/>
                <a:cs typeface="Times New Roman"/>
              </a:rPr>
              <a:t>on</a:t>
            </a:r>
            <a:r>
              <a:rPr sz="750" spc="6" dirty="0">
                <a:solidFill>
                  <a:prstClr val="black"/>
                </a:solidFill>
                <a:latin typeface="Times New Roman"/>
                <a:cs typeface="Times New Roman"/>
              </a:rPr>
              <a:t> </a:t>
            </a:r>
            <a:r>
              <a:rPr sz="750" dirty="0">
                <a:solidFill>
                  <a:prstClr val="black"/>
                </a:solidFill>
                <a:latin typeface="Times New Roman"/>
                <a:cs typeface="Times New Roman"/>
              </a:rPr>
              <a:t>of</a:t>
            </a:r>
            <a:r>
              <a:rPr sz="750" spc="6" dirty="0">
                <a:solidFill>
                  <a:prstClr val="black"/>
                </a:solidFill>
                <a:latin typeface="Times New Roman"/>
                <a:cs typeface="Times New Roman"/>
              </a:rPr>
              <a:t> </a:t>
            </a:r>
            <a:r>
              <a:rPr sz="750" dirty="0">
                <a:solidFill>
                  <a:prstClr val="black"/>
                </a:solidFill>
                <a:latin typeface="Times New Roman"/>
                <a:cs typeface="Times New Roman"/>
              </a:rPr>
              <a:t>a</a:t>
            </a:r>
            <a:r>
              <a:rPr sz="750" spc="10" dirty="0">
                <a:solidFill>
                  <a:prstClr val="black"/>
                </a:solidFill>
                <a:latin typeface="Times New Roman"/>
                <a:cs typeface="Times New Roman"/>
              </a:rPr>
              <a:t> </a:t>
            </a:r>
            <a:r>
              <a:rPr sz="750" dirty="0">
                <a:solidFill>
                  <a:prstClr val="black"/>
                </a:solidFill>
                <a:latin typeface="Times New Roman"/>
                <a:cs typeface="Times New Roman"/>
              </a:rPr>
              <a:t>new</a:t>
            </a:r>
            <a:r>
              <a:rPr sz="750" spc="6" dirty="0">
                <a:solidFill>
                  <a:prstClr val="black"/>
                </a:solidFill>
                <a:latin typeface="Times New Roman"/>
                <a:cs typeface="Times New Roman"/>
              </a:rPr>
              <a:t> </a:t>
            </a:r>
            <a:r>
              <a:rPr sz="750" spc="-6" dirty="0">
                <a:solidFill>
                  <a:prstClr val="black"/>
                </a:solidFill>
                <a:latin typeface="Times New Roman"/>
                <a:cs typeface="Times New Roman"/>
              </a:rPr>
              <a:t>r</a:t>
            </a:r>
            <a:r>
              <a:rPr sz="750" dirty="0">
                <a:solidFill>
                  <a:prstClr val="black"/>
                </a:solidFill>
                <a:latin typeface="Times New Roman"/>
                <a:cs typeface="Times New Roman"/>
              </a:rPr>
              <a:t>a</a:t>
            </a:r>
            <a:r>
              <a:rPr sz="750" spc="-3" dirty="0">
                <a:solidFill>
                  <a:prstClr val="black"/>
                </a:solidFill>
                <a:latin typeface="Times New Roman"/>
                <a:cs typeface="Times New Roman"/>
              </a:rPr>
              <a:t>ilw</a:t>
            </a:r>
            <a:r>
              <a:rPr sz="750" dirty="0">
                <a:solidFill>
                  <a:prstClr val="black"/>
                </a:solidFill>
                <a:latin typeface="Times New Roman"/>
                <a:cs typeface="Times New Roman"/>
              </a:rPr>
              <a:t>ay </a:t>
            </a:r>
            <a:r>
              <a:rPr sz="750" spc="3" dirty="0">
                <a:solidFill>
                  <a:prstClr val="black"/>
                </a:solidFill>
                <a:latin typeface="Times New Roman"/>
                <a:cs typeface="Times New Roman"/>
              </a:rPr>
              <a:t>li</a:t>
            </a:r>
            <a:r>
              <a:rPr sz="750" dirty="0">
                <a:solidFill>
                  <a:prstClr val="black"/>
                </a:solidFill>
                <a:latin typeface="Times New Roman"/>
                <a:cs typeface="Times New Roman"/>
              </a:rPr>
              <a:t>ne</a:t>
            </a:r>
            <a:r>
              <a:rPr sz="750" spc="10" dirty="0">
                <a:solidFill>
                  <a:prstClr val="black"/>
                </a:solidFill>
                <a:latin typeface="Times New Roman"/>
                <a:cs typeface="Times New Roman"/>
              </a:rPr>
              <a:t> </a:t>
            </a:r>
            <a:r>
              <a:rPr sz="750" dirty="0">
                <a:solidFill>
                  <a:prstClr val="black"/>
                </a:solidFill>
                <a:latin typeface="Times New Roman"/>
                <a:cs typeface="Times New Roman"/>
              </a:rPr>
              <a:t>co</a:t>
            </a:r>
            <a:r>
              <a:rPr sz="750" spc="-6" dirty="0">
                <a:solidFill>
                  <a:prstClr val="black"/>
                </a:solidFill>
                <a:latin typeface="Times New Roman"/>
                <a:cs typeface="Times New Roman"/>
              </a:rPr>
              <a:t>n</a:t>
            </a:r>
            <a:r>
              <a:rPr sz="750" dirty="0">
                <a:solidFill>
                  <a:prstClr val="black"/>
                </a:solidFill>
                <a:latin typeface="Times New Roman"/>
                <a:cs typeface="Times New Roman"/>
              </a:rPr>
              <a:t>s</a:t>
            </a:r>
            <a:r>
              <a:rPr sz="750" spc="3" dirty="0">
                <a:solidFill>
                  <a:prstClr val="black"/>
                </a:solidFill>
                <a:latin typeface="Times New Roman"/>
                <a:cs typeface="Times New Roman"/>
              </a:rPr>
              <a:t>i</a:t>
            </a:r>
            <a:r>
              <a:rPr sz="750" spc="-6" dirty="0">
                <a:solidFill>
                  <a:prstClr val="black"/>
                </a:solidFill>
                <a:latin typeface="Times New Roman"/>
                <a:cs typeface="Times New Roman"/>
              </a:rPr>
              <a:t>s</a:t>
            </a:r>
            <a:r>
              <a:rPr sz="750" spc="3" dirty="0">
                <a:solidFill>
                  <a:prstClr val="black"/>
                </a:solidFill>
                <a:latin typeface="Times New Roman"/>
                <a:cs typeface="Times New Roman"/>
              </a:rPr>
              <a:t>t</a:t>
            </a:r>
            <a:r>
              <a:rPr sz="750" dirty="0">
                <a:solidFill>
                  <a:prstClr val="black"/>
                </a:solidFill>
                <a:latin typeface="Times New Roman"/>
                <a:cs typeface="Times New Roman"/>
              </a:rPr>
              <a:t>s</a:t>
            </a:r>
            <a:r>
              <a:rPr sz="750" spc="10" dirty="0">
                <a:solidFill>
                  <a:prstClr val="black"/>
                </a:solidFill>
                <a:latin typeface="Times New Roman"/>
                <a:cs typeface="Times New Roman"/>
              </a:rPr>
              <a:t> </a:t>
            </a:r>
            <a:r>
              <a:rPr sz="750" spc="-6" dirty="0">
                <a:solidFill>
                  <a:prstClr val="black"/>
                </a:solidFill>
                <a:latin typeface="Times New Roman"/>
                <a:cs typeface="Times New Roman"/>
              </a:rPr>
              <a:t>o</a:t>
            </a:r>
            <a:r>
              <a:rPr sz="750" dirty="0">
                <a:solidFill>
                  <a:prstClr val="black"/>
                </a:solidFill>
                <a:latin typeface="Times New Roman"/>
                <a:cs typeface="Times New Roman"/>
              </a:rPr>
              <a:t>f</a:t>
            </a:r>
            <a:r>
              <a:rPr sz="750" spc="10" dirty="0">
                <a:solidFill>
                  <a:prstClr val="black"/>
                </a:solidFill>
                <a:latin typeface="Times New Roman"/>
                <a:cs typeface="Times New Roman"/>
              </a:rPr>
              <a:t> </a:t>
            </a:r>
            <a:r>
              <a:rPr sz="750" dirty="0">
                <a:solidFill>
                  <a:prstClr val="black"/>
                </a:solidFill>
                <a:latin typeface="Times New Roman"/>
                <a:cs typeface="Times New Roman"/>
              </a:rPr>
              <a:t>do</a:t>
            </a:r>
            <a:r>
              <a:rPr sz="750" spc="-6" dirty="0">
                <a:solidFill>
                  <a:prstClr val="black"/>
                </a:solidFill>
                <a:latin typeface="Times New Roman"/>
                <a:cs typeface="Times New Roman"/>
              </a:rPr>
              <a:t>u</a:t>
            </a:r>
            <a:r>
              <a:rPr sz="750" dirty="0">
                <a:solidFill>
                  <a:prstClr val="black"/>
                </a:solidFill>
                <a:latin typeface="Times New Roman"/>
                <a:cs typeface="Times New Roman"/>
              </a:rPr>
              <a:t>b</a:t>
            </a:r>
            <a:r>
              <a:rPr sz="750" spc="3" dirty="0">
                <a:solidFill>
                  <a:prstClr val="black"/>
                </a:solidFill>
                <a:latin typeface="Times New Roman"/>
                <a:cs typeface="Times New Roman"/>
              </a:rPr>
              <a:t>l</a:t>
            </a:r>
            <a:r>
              <a:rPr sz="750" dirty="0">
                <a:solidFill>
                  <a:prstClr val="black"/>
                </a:solidFill>
                <a:latin typeface="Times New Roman"/>
                <a:cs typeface="Times New Roman"/>
              </a:rPr>
              <a:t>e </a:t>
            </a:r>
            <a:r>
              <a:rPr sz="750" spc="3" dirty="0">
                <a:solidFill>
                  <a:prstClr val="black"/>
                </a:solidFill>
                <a:latin typeface="Times New Roman"/>
                <a:cs typeface="Times New Roman"/>
              </a:rPr>
              <a:t>tr</a:t>
            </a:r>
            <a:r>
              <a:rPr sz="750" spc="-6" dirty="0">
                <a:solidFill>
                  <a:prstClr val="black"/>
                </a:solidFill>
                <a:latin typeface="Times New Roman"/>
                <a:cs typeface="Times New Roman"/>
              </a:rPr>
              <a:t>a</a:t>
            </a:r>
            <a:r>
              <a:rPr sz="750" dirty="0">
                <a:solidFill>
                  <a:prstClr val="black"/>
                </a:solidFill>
                <a:latin typeface="Times New Roman"/>
                <a:cs typeface="Times New Roman"/>
              </a:rPr>
              <a:t>ck </a:t>
            </a:r>
            <a:r>
              <a:rPr sz="750" spc="3" dirty="0">
                <a:solidFill>
                  <a:prstClr val="black"/>
                </a:solidFill>
                <a:latin typeface="Times New Roman"/>
                <a:cs typeface="Times New Roman"/>
              </a:rPr>
              <a:t>li</a:t>
            </a:r>
            <a:r>
              <a:rPr sz="750" dirty="0">
                <a:solidFill>
                  <a:prstClr val="black"/>
                </a:solidFill>
                <a:latin typeface="Times New Roman"/>
                <a:cs typeface="Times New Roman"/>
              </a:rPr>
              <a:t>ne</a:t>
            </a:r>
            <a:r>
              <a:rPr sz="750" spc="10" dirty="0">
                <a:solidFill>
                  <a:prstClr val="black"/>
                </a:solidFill>
                <a:latin typeface="Times New Roman"/>
                <a:cs typeface="Times New Roman"/>
              </a:rPr>
              <a:t> </a:t>
            </a:r>
            <a:r>
              <a:rPr sz="750" spc="-3" dirty="0">
                <a:solidFill>
                  <a:prstClr val="black"/>
                </a:solidFill>
                <a:latin typeface="Times New Roman"/>
                <a:cs typeface="Times New Roman"/>
              </a:rPr>
              <a:t>wi</a:t>
            </a:r>
            <a:r>
              <a:rPr sz="750" spc="3" dirty="0">
                <a:solidFill>
                  <a:prstClr val="black"/>
                </a:solidFill>
                <a:latin typeface="Times New Roman"/>
                <a:cs typeface="Times New Roman"/>
              </a:rPr>
              <a:t>t</a:t>
            </a:r>
            <a:r>
              <a:rPr sz="750" dirty="0">
                <a:solidFill>
                  <a:prstClr val="black"/>
                </a:solidFill>
                <a:latin typeface="Times New Roman"/>
                <a:cs typeface="Times New Roman"/>
              </a:rPr>
              <a:t>h</a:t>
            </a:r>
            <a:r>
              <a:rPr sz="750" spc="6" dirty="0">
                <a:solidFill>
                  <a:prstClr val="black"/>
                </a:solidFill>
                <a:latin typeface="Times New Roman"/>
                <a:cs typeface="Times New Roman"/>
              </a:rPr>
              <a:t> </a:t>
            </a:r>
            <a:r>
              <a:rPr sz="750" dirty="0">
                <a:solidFill>
                  <a:prstClr val="black"/>
                </a:solidFill>
                <a:latin typeface="Times New Roman"/>
                <a:cs typeface="Times New Roman"/>
              </a:rPr>
              <a:t>a </a:t>
            </a:r>
            <a:r>
              <a:rPr sz="750" spc="-13" dirty="0">
                <a:solidFill>
                  <a:prstClr val="black"/>
                </a:solidFill>
                <a:latin typeface="Times New Roman"/>
                <a:cs typeface="Times New Roman"/>
              </a:rPr>
              <a:t>m</a:t>
            </a:r>
            <a:r>
              <a:rPr sz="750" dirty="0">
                <a:solidFill>
                  <a:prstClr val="black"/>
                </a:solidFill>
                <a:latin typeface="Times New Roman"/>
                <a:cs typeface="Times New Roman"/>
              </a:rPr>
              <a:t>ax</a:t>
            </a:r>
            <a:r>
              <a:rPr sz="750" spc="13" dirty="0">
                <a:solidFill>
                  <a:prstClr val="black"/>
                </a:solidFill>
                <a:latin typeface="Times New Roman"/>
                <a:cs typeface="Times New Roman"/>
              </a:rPr>
              <a:t>i</a:t>
            </a:r>
            <a:r>
              <a:rPr sz="750" spc="-13" dirty="0">
                <a:solidFill>
                  <a:prstClr val="black"/>
                </a:solidFill>
                <a:latin typeface="Times New Roman"/>
                <a:cs typeface="Times New Roman"/>
              </a:rPr>
              <a:t>m</a:t>
            </a:r>
            <a:r>
              <a:rPr sz="750" spc="6" dirty="0">
                <a:solidFill>
                  <a:prstClr val="black"/>
                </a:solidFill>
                <a:latin typeface="Times New Roman"/>
                <a:cs typeface="Times New Roman"/>
              </a:rPr>
              <a:t>u</a:t>
            </a:r>
            <a:r>
              <a:rPr sz="750" dirty="0">
                <a:solidFill>
                  <a:prstClr val="black"/>
                </a:solidFill>
                <a:latin typeface="Times New Roman"/>
                <a:cs typeface="Times New Roman"/>
              </a:rPr>
              <a:t>m ope</a:t>
            </a:r>
            <a:r>
              <a:rPr sz="750" spc="3" dirty="0">
                <a:solidFill>
                  <a:prstClr val="black"/>
                </a:solidFill>
                <a:latin typeface="Times New Roman"/>
                <a:cs typeface="Times New Roman"/>
              </a:rPr>
              <a:t>r</a:t>
            </a:r>
            <a:r>
              <a:rPr sz="750" spc="-6" dirty="0">
                <a:solidFill>
                  <a:prstClr val="black"/>
                </a:solidFill>
                <a:latin typeface="Times New Roman"/>
                <a:cs typeface="Times New Roman"/>
              </a:rPr>
              <a:t>a</a:t>
            </a:r>
            <a:r>
              <a:rPr sz="750" spc="3" dirty="0">
                <a:solidFill>
                  <a:prstClr val="black"/>
                </a:solidFill>
                <a:latin typeface="Times New Roman"/>
                <a:cs typeface="Times New Roman"/>
              </a:rPr>
              <a:t>ti</a:t>
            </a:r>
            <a:r>
              <a:rPr sz="750" dirty="0">
                <a:solidFill>
                  <a:prstClr val="black"/>
                </a:solidFill>
                <a:latin typeface="Times New Roman"/>
                <a:cs typeface="Times New Roman"/>
              </a:rPr>
              <a:t>o</a:t>
            </a:r>
            <a:r>
              <a:rPr sz="750" spc="-6" dirty="0">
                <a:solidFill>
                  <a:prstClr val="black"/>
                </a:solidFill>
                <a:latin typeface="Times New Roman"/>
                <a:cs typeface="Times New Roman"/>
              </a:rPr>
              <a:t>n</a:t>
            </a:r>
            <a:r>
              <a:rPr sz="750" dirty="0">
                <a:solidFill>
                  <a:prstClr val="black"/>
                </a:solidFill>
                <a:latin typeface="Times New Roman"/>
                <a:cs typeface="Times New Roman"/>
              </a:rPr>
              <a:t>al</a:t>
            </a:r>
            <a:r>
              <a:rPr sz="750" spc="10" dirty="0">
                <a:solidFill>
                  <a:prstClr val="black"/>
                </a:solidFill>
                <a:latin typeface="Times New Roman"/>
                <a:cs typeface="Times New Roman"/>
              </a:rPr>
              <a:t> </a:t>
            </a:r>
            <a:r>
              <a:rPr sz="750" dirty="0">
                <a:solidFill>
                  <a:prstClr val="black"/>
                </a:solidFill>
                <a:latin typeface="Times New Roman"/>
                <a:cs typeface="Times New Roman"/>
              </a:rPr>
              <a:t>sp</a:t>
            </a:r>
            <a:r>
              <a:rPr sz="750" spc="3" dirty="0">
                <a:solidFill>
                  <a:prstClr val="black"/>
                </a:solidFill>
                <a:latin typeface="Times New Roman"/>
                <a:cs typeface="Times New Roman"/>
              </a:rPr>
              <a:t>e</a:t>
            </a:r>
            <a:r>
              <a:rPr sz="750" dirty="0">
                <a:solidFill>
                  <a:prstClr val="black"/>
                </a:solidFill>
                <a:latin typeface="Times New Roman"/>
                <a:cs typeface="Times New Roman"/>
              </a:rPr>
              <a:t>ed</a:t>
            </a:r>
            <a:r>
              <a:rPr sz="750" spc="14" dirty="0">
                <a:solidFill>
                  <a:prstClr val="black"/>
                </a:solidFill>
                <a:latin typeface="Times New Roman"/>
                <a:cs typeface="Times New Roman"/>
              </a:rPr>
              <a:t> </a:t>
            </a:r>
            <a:r>
              <a:rPr sz="750" dirty="0">
                <a:solidFill>
                  <a:prstClr val="black"/>
                </a:solidFill>
                <a:latin typeface="Times New Roman"/>
                <a:cs typeface="Times New Roman"/>
              </a:rPr>
              <a:t>of</a:t>
            </a:r>
            <a:r>
              <a:rPr sz="750" spc="6" dirty="0">
                <a:solidFill>
                  <a:prstClr val="black"/>
                </a:solidFill>
                <a:latin typeface="Times New Roman"/>
                <a:cs typeface="Times New Roman"/>
              </a:rPr>
              <a:t> </a:t>
            </a:r>
            <a:r>
              <a:rPr sz="750" dirty="0">
                <a:solidFill>
                  <a:prstClr val="black"/>
                </a:solidFill>
                <a:latin typeface="Times New Roman"/>
                <a:cs typeface="Times New Roman"/>
              </a:rPr>
              <a:t>200</a:t>
            </a:r>
            <a:r>
              <a:rPr sz="750" spc="3" dirty="0">
                <a:solidFill>
                  <a:prstClr val="black"/>
                </a:solidFill>
                <a:latin typeface="Times New Roman"/>
                <a:cs typeface="Times New Roman"/>
              </a:rPr>
              <a:t> K</a:t>
            </a:r>
            <a:r>
              <a:rPr sz="750" spc="-13" dirty="0">
                <a:solidFill>
                  <a:prstClr val="black"/>
                </a:solidFill>
                <a:latin typeface="Times New Roman"/>
                <a:cs typeface="Times New Roman"/>
              </a:rPr>
              <a:t>m</a:t>
            </a:r>
            <a:r>
              <a:rPr sz="750" spc="3" dirty="0">
                <a:solidFill>
                  <a:prstClr val="black"/>
                </a:solidFill>
                <a:latin typeface="Times New Roman"/>
                <a:cs typeface="Times New Roman"/>
              </a:rPr>
              <a:t>/</a:t>
            </a:r>
            <a:r>
              <a:rPr sz="750" dirty="0">
                <a:solidFill>
                  <a:prstClr val="black"/>
                </a:solidFill>
                <a:latin typeface="Times New Roman"/>
                <a:cs typeface="Times New Roman"/>
              </a:rPr>
              <a:t>h</a:t>
            </a:r>
            <a:r>
              <a:rPr sz="750" spc="3" dirty="0">
                <a:solidFill>
                  <a:prstClr val="black"/>
                </a:solidFill>
                <a:latin typeface="Times New Roman"/>
                <a:cs typeface="Times New Roman"/>
              </a:rPr>
              <a:t> </a:t>
            </a:r>
            <a:r>
              <a:rPr sz="750" dirty="0">
                <a:solidFill>
                  <a:prstClr val="black"/>
                </a:solidFill>
                <a:latin typeface="Times New Roman"/>
                <a:cs typeface="Times New Roman"/>
              </a:rPr>
              <a:t>co</a:t>
            </a:r>
            <a:r>
              <a:rPr sz="750" spc="-10" dirty="0">
                <a:solidFill>
                  <a:prstClr val="black"/>
                </a:solidFill>
                <a:latin typeface="Times New Roman"/>
                <a:cs typeface="Times New Roman"/>
              </a:rPr>
              <a:t>m</a:t>
            </a:r>
            <a:r>
              <a:rPr sz="750" dirty="0">
                <a:solidFill>
                  <a:prstClr val="black"/>
                </a:solidFill>
                <a:latin typeface="Times New Roman"/>
                <a:cs typeface="Times New Roman"/>
              </a:rPr>
              <a:t>p</a:t>
            </a:r>
            <a:r>
              <a:rPr sz="750" spc="3" dirty="0">
                <a:solidFill>
                  <a:prstClr val="black"/>
                </a:solidFill>
                <a:latin typeface="Times New Roman"/>
                <a:cs typeface="Times New Roman"/>
              </a:rPr>
              <a:t>l</a:t>
            </a:r>
            <a:r>
              <a:rPr sz="750" dirty="0">
                <a:solidFill>
                  <a:prstClr val="black"/>
                </a:solidFill>
                <a:latin typeface="Times New Roman"/>
                <a:cs typeface="Times New Roman"/>
              </a:rPr>
              <a:t>e</a:t>
            </a:r>
            <a:r>
              <a:rPr sz="750" spc="-3" dirty="0">
                <a:solidFill>
                  <a:prstClr val="black"/>
                </a:solidFill>
                <a:latin typeface="Times New Roman"/>
                <a:cs typeface="Times New Roman"/>
              </a:rPr>
              <a:t>t</a:t>
            </a:r>
            <a:r>
              <a:rPr sz="750" dirty="0">
                <a:solidFill>
                  <a:prstClr val="black"/>
                </a:solidFill>
                <a:latin typeface="Times New Roman"/>
                <a:cs typeface="Times New Roman"/>
              </a:rPr>
              <a:t>e</a:t>
            </a:r>
            <a:r>
              <a:rPr sz="750" spc="14" dirty="0">
                <a:solidFill>
                  <a:prstClr val="black"/>
                </a:solidFill>
                <a:latin typeface="Times New Roman"/>
                <a:cs typeface="Times New Roman"/>
              </a:rPr>
              <a:t> </a:t>
            </a:r>
            <a:r>
              <a:rPr sz="750" spc="-3" dirty="0">
                <a:solidFill>
                  <a:prstClr val="black"/>
                </a:solidFill>
                <a:latin typeface="Times New Roman"/>
                <a:cs typeface="Times New Roman"/>
              </a:rPr>
              <a:t>wi</a:t>
            </a:r>
            <a:r>
              <a:rPr sz="750" spc="3" dirty="0">
                <a:solidFill>
                  <a:prstClr val="black"/>
                </a:solidFill>
                <a:latin typeface="Times New Roman"/>
                <a:cs typeface="Times New Roman"/>
              </a:rPr>
              <a:t>t</a:t>
            </a:r>
            <a:r>
              <a:rPr sz="750" dirty="0">
                <a:solidFill>
                  <a:prstClr val="black"/>
                </a:solidFill>
                <a:latin typeface="Times New Roman"/>
                <a:cs typeface="Times New Roman"/>
              </a:rPr>
              <a:t>h</a:t>
            </a:r>
            <a:r>
              <a:rPr sz="750" spc="3" dirty="0">
                <a:solidFill>
                  <a:prstClr val="black"/>
                </a:solidFill>
                <a:latin typeface="Times New Roman"/>
                <a:cs typeface="Times New Roman"/>
              </a:rPr>
              <a:t> t</a:t>
            </a:r>
            <a:r>
              <a:rPr sz="750" dirty="0">
                <a:solidFill>
                  <a:prstClr val="black"/>
                </a:solidFill>
                <a:latin typeface="Times New Roman"/>
                <a:cs typeface="Times New Roman"/>
              </a:rPr>
              <a:t>e</a:t>
            </a:r>
            <a:r>
              <a:rPr sz="750" spc="-3" dirty="0">
                <a:solidFill>
                  <a:prstClr val="black"/>
                </a:solidFill>
                <a:latin typeface="Times New Roman"/>
                <a:cs typeface="Times New Roman"/>
              </a:rPr>
              <a:t>l</a:t>
            </a:r>
            <a:r>
              <a:rPr sz="750" dirty="0">
                <a:solidFill>
                  <a:prstClr val="black"/>
                </a:solidFill>
                <a:latin typeface="Times New Roman"/>
                <a:cs typeface="Times New Roman"/>
              </a:rPr>
              <a:t>eco</a:t>
            </a:r>
            <a:r>
              <a:rPr sz="750" spc="-13" dirty="0">
                <a:solidFill>
                  <a:prstClr val="black"/>
                </a:solidFill>
                <a:latin typeface="Times New Roman"/>
                <a:cs typeface="Times New Roman"/>
              </a:rPr>
              <a:t>mm</a:t>
            </a:r>
            <a:r>
              <a:rPr sz="750" dirty="0">
                <a:solidFill>
                  <a:prstClr val="black"/>
                </a:solidFill>
                <a:latin typeface="Times New Roman"/>
                <a:cs typeface="Times New Roman"/>
              </a:rPr>
              <a:t>un</a:t>
            </a:r>
            <a:r>
              <a:rPr sz="750" spc="3" dirty="0">
                <a:solidFill>
                  <a:prstClr val="black"/>
                </a:solidFill>
                <a:latin typeface="Times New Roman"/>
                <a:cs typeface="Times New Roman"/>
              </a:rPr>
              <a:t>i</a:t>
            </a:r>
            <a:r>
              <a:rPr sz="750" dirty="0">
                <a:solidFill>
                  <a:prstClr val="black"/>
                </a:solidFill>
                <a:latin typeface="Times New Roman"/>
                <a:cs typeface="Times New Roman"/>
              </a:rPr>
              <a:t>ca</a:t>
            </a:r>
            <a:r>
              <a:rPr sz="750" spc="3" dirty="0">
                <a:solidFill>
                  <a:prstClr val="black"/>
                </a:solidFill>
                <a:latin typeface="Times New Roman"/>
                <a:cs typeface="Times New Roman"/>
              </a:rPr>
              <a:t>ti</a:t>
            </a:r>
            <a:r>
              <a:rPr sz="750" dirty="0">
                <a:solidFill>
                  <a:prstClr val="black"/>
                </a:solidFill>
                <a:latin typeface="Times New Roman"/>
                <a:cs typeface="Times New Roman"/>
              </a:rPr>
              <a:t>o</a:t>
            </a:r>
            <a:r>
              <a:rPr sz="750" spc="-6" dirty="0">
                <a:solidFill>
                  <a:prstClr val="black"/>
                </a:solidFill>
                <a:latin typeface="Times New Roman"/>
                <a:cs typeface="Times New Roman"/>
              </a:rPr>
              <a:t>n</a:t>
            </a:r>
            <a:r>
              <a:rPr sz="750" dirty="0">
                <a:solidFill>
                  <a:prstClr val="black"/>
                </a:solidFill>
                <a:latin typeface="Times New Roman"/>
                <a:cs typeface="Times New Roman"/>
              </a:rPr>
              <a:t>,</a:t>
            </a:r>
            <a:r>
              <a:rPr sz="750" spc="14" dirty="0">
                <a:solidFill>
                  <a:prstClr val="black"/>
                </a:solidFill>
                <a:latin typeface="Times New Roman"/>
                <a:cs typeface="Times New Roman"/>
              </a:rPr>
              <a:t> </a:t>
            </a:r>
            <a:r>
              <a:rPr sz="750" dirty="0">
                <a:solidFill>
                  <a:prstClr val="black"/>
                </a:solidFill>
                <a:latin typeface="Times New Roman"/>
                <a:cs typeface="Times New Roman"/>
              </a:rPr>
              <a:t>s</a:t>
            </a:r>
            <a:r>
              <a:rPr sz="750" spc="3" dirty="0">
                <a:solidFill>
                  <a:prstClr val="black"/>
                </a:solidFill>
                <a:latin typeface="Times New Roman"/>
                <a:cs typeface="Times New Roman"/>
              </a:rPr>
              <a:t>i</a:t>
            </a:r>
            <a:r>
              <a:rPr sz="750" spc="-6" dirty="0">
                <a:solidFill>
                  <a:prstClr val="black"/>
                </a:solidFill>
                <a:latin typeface="Times New Roman"/>
                <a:cs typeface="Times New Roman"/>
              </a:rPr>
              <a:t>g</a:t>
            </a:r>
            <a:r>
              <a:rPr sz="750" dirty="0">
                <a:solidFill>
                  <a:prstClr val="black"/>
                </a:solidFill>
                <a:latin typeface="Times New Roman"/>
                <a:cs typeface="Times New Roman"/>
              </a:rPr>
              <a:t>na</a:t>
            </a:r>
            <a:r>
              <a:rPr sz="750" spc="-3" dirty="0">
                <a:solidFill>
                  <a:prstClr val="black"/>
                </a:solidFill>
                <a:latin typeface="Times New Roman"/>
                <a:cs typeface="Times New Roman"/>
              </a:rPr>
              <a:t>l</a:t>
            </a:r>
            <a:r>
              <a:rPr sz="750" spc="3" dirty="0">
                <a:solidFill>
                  <a:prstClr val="black"/>
                </a:solidFill>
                <a:latin typeface="Times New Roman"/>
                <a:cs typeface="Times New Roman"/>
              </a:rPr>
              <a:t>i</a:t>
            </a:r>
            <a:r>
              <a:rPr sz="750" dirty="0">
                <a:solidFill>
                  <a:prstClr val="black"/>
                </a:solidFill>
                <a:latin typeface="Times New Roman"/>
                <a:cs typeface="Times New Roman"/>
              </a:rPr>
              <a:t>ng</a:t>
            </a:r>
            <a:r>
              <a:rPr sz="750" spc="3" dirty="0">
                <a:solidFill>
                  <a:prstClr val="black"/>
                </a:solidFill>
                <a:latin typeface="Times New Roman"/>
                <a:cs typeface="Times New Roman"/>
              </a:rPr>
              <a:t> </a:t>
            </a:r>
            <a:r>
              <a:rPr sz="750" dirty="0">
                <a:solidFill>
                  <a:prstClr val="black"/>
                </a:solidFill>
                <a:latin typeface="Times New Roman"/>
                <a:cs typeface="Times New Roman"/>
              </a:rPr>
              <a:t>a</a:t>
            </a:r>
            <a:r>
              <a:rPr sz="750" spc="-6" dirty="0">
                <a:solidFill>
                  <a:prstClr val="black"/>
                </a:solidFill>
                <a:latin typeface="Times New Roman"/>
                <a:cs typeface="Times New Roman"/>
              </a:rPr>
              <a:t>n</a:t>
            </a:r>
            <a:r>
              <a:rPr sz="750" dirty="0">
                <a:solidFill>
                  <a:prstClr val="black"/>
                </a:solidFill>
                <a:latin typeface="Times New Roman"/>
                <a:cs typeface="Times New Roman"/>
              </a:rPr>
              <a:t>d e</a:t>
            </a:r>
            <a:r>
              <a:rPr sz="750" spc="3" dirty="0">
                <a:solidFill>
                  <a:prstClr val="black"/>
                </a:solidFill>
                <a:latin typeface="Times New Roman"/>
                <a:cs typeface="Times New Roman"/>
              </a:rPr>
              <a:t>l</a:t>
            </a:r>
            <a:r>
              <a:rPr sz="750" dirty="0">
                <a:solidFill>
                  <a:prstClr val="black"/>
                </a:solidFill>
                <a:latin typeface="Times New Roman"/>
                <a:cs typeface="Times New Roman"/>
              </a:rPr>
              <a:t>e</a:t>
            </a:r>
            <a:r>
              <a:rPr sz="750" spc="-6" dirty="0">
                <a:solidFill>
                  <a:prstClr val="black"/>
                </a:solidFill>
                <a:latin typeface="Times New Roman"/>
                <a:cs typeface="Times New Roman"/>
              </a:rPr>
              <a:t>c</a:t>
            </a:r>
            <a:r>
              <a:rPr sz="750" spc="3" dirty="0">
                <a:solidFill>
                  <a:prstClr val="black"/>
                </a:solidFill>
                <a:latin typeface="Times New Roman"/>
                <a:cs typeface="Times New Roman"/>
              </a:rPr>
              <a:t>t</a:t>
            </a:r>
            <a:r>
              <a:rPr sz="750" spc="-6" dirty="0">
                <a:solidFill>
                  <a:prstClr val="black"/>
                </a:solidFill>
                <a:latin typeface="Times New Roman"/>
                <a:cs typeface="Times New Roman"/>
              </a:rPr>
              <a:t>r</a:t>
            </a:r>
            <a:r>
              <a:rPr sz="750" spc="3" dirty="0">
                <a:solidFill>
                  <a:prstClr val="black"/>
                </a:solidFill>
                <a:latin typeface="Times New Roman"/>
                <a:cs typeface="Times New Roman"/>
              </a:rPr>
              <a:t>i</a:t>
            </a:r>
            <a:r>
              <a:rPr sz="750" spc="-6" dirty="0">
                <a:solidFill>
                  <a:prstClr val="black"/>
                </a:solidFill>
                <a:latin typeface="Times New Roman"/>
                <a:cs typeface="Times New Roman"/>
              </a:rPr>
              <a:t>f</a:t>
            </a:r>
            <a:r>
              <a:rPr sz="750" spc="3" dirty="0">
                <a:solidFill>
                  <a:prstClr val="black"/>
                </a:solidFill>
                <a:latin typeface="Times New Roman"/>
                <a:cs typeface="Times New Roman"/>
              </a:rPr>
              <a:t>i</a:t>
            </a:r>
            <a:r>
              <a:rPr sz="750" spc="-6" dirty="0">
                <a:solidFill>
                  <a:prstClr val="black"/>
                </a:solidFill>
                <a:latin typeface="Times New Roman"/>
                <a:cs typeface="Times New Roman"/>
              </a:rPr>
              <a:t>c</a:t>
            </a:r>
            <a:r>
              <a:rPr sz="750" dirty="0">
                <a:solidFill>
                  <a:prstClr val="black"/>
                </a:solidFill>
                <a:latin typeface="Times New Roman"/>
                <a:cs typeface="Times New Roman"/>
              </a:rPr>
              <a:t>a</a:t>
            </a:r>
            <a:r>
              <a:rPr sz="750" spc="-3" dirty="0">
                <a:solidFill>
                  <a:prstClr val="black"/>
                </a:solidFill>
                <a:latin typeface="Times New Roman"/>
                <a:cs typeface="Times New Roman"/>
              </a:rPr>
              <a:t>t</a:t>
            </a:r>
            <a:r>
              <a:rPr sz="750" spc="3" dirty="0">
                <a:solidFill>
                  <a:prstClr val="black"/>
                </a:solidFill>
                <a:latin typeface="Times New Roman"/>
                <a:cs typeface="Times New Roman"/>
              </a:rPr>
              <a:t>i</a:t>
            </a:r>
            <a:r>
              <a:rPr sz="750" dirty="0">
                <a:solidFill>
                  <a:prstClr val="black"/>
                </a:solidFill>
                <a:latin typeface="Times New Roman"/>
                <a:cs typeface="Times New Roman"/>
              </a:rPr>
              <a:t>on</a:t>
            </a:r>
            <a:r>
              <a:rPr sz="750" spc="6" dirty="0">
                <a:solidFill>
                  <a:prstClr val="black"/>
                </a:solidFill>
                <a:latin typeface="Times New Roman"/>
                <a:cs typeface="Times New Roman"/>
              </a:rPr>
              <a:t> </a:t>
            </a:r>
            <a:r>
              <a:rPr sz="750" dirty="0">
                <a:solidFill>
                  <a:prstClr val="black"/>
                </a:solidFill>
                <a:latin typeface="Times New Roman"/>
                <a:cs typeface="Times New Roman"/>
              </a:rPr>
              <a:t>s</a:t>
            </a:r>
            <a:r>
              <a:rPr sz="750" spc="-6" dirty="0">
                <a:solidFill>
                  <a:prstClr val="black"/>
                </a:solidFill>
                <a:latin typeface="Times New Roman"/>
                <a:cs typeface="Times New Roman"/>
              </a:rPr>
              <a:t>y</a:t>
            </a:r>
            <a:r>
              <a:rPr sz="750" dirty="0">
                <a:solidFill>
                  <a:prstClr val="black"/>
                </a:solidFill>
                <a:latin typeface="Times New Roman"/>
                <a:cs typeface="Times New Roman"/>
              </a:rPr>
              <a:t>s</a:t>
            </a:r>
            <a:r>
              <a:rPr sz="750" spc="-3" dirty="0">
                <a:solidFill>
                  <a:prstClr val="black"/>
                </a:solidFill>
                <a:latin typeface="Times New Roman"/>
                <a:cs typeface="Times New Roman"/>
              </a:rPr>
              <a:t>t</a:t>
            </a:r>
            <a:r>
              <a:rPr sz="750" dirty="0">
                <a:solidFill>
                  <a:prstClr val="black"/>
                </a:solidFill>
                <a:latin typeface="Times New Roman"/>
                <a:cs typeface="Times New Roman"/>
              </a:rPr>
              <a:t>e</a:t>
            </a:r>
            <a:r>
              <a:rPr sz="750" spc="-10" dirty="0">
                <a:solidFill>
                  <a:prstClr val="black"/>
                </a:solidFill>
                <a:latin typeface="Times New Roman"/>
                <a:cs typeface="Times New Roman"/>
              </a:rPr>
              <a:t>m</a:t>
            </a:r>
            <a:r>
              <a:rPr sz="750" dirty="0">
                <a:solidFill>
                  <a:prstClr val="black"/>
                </a:solidFill>
                <a:latin typeface="Times New Roman"/>
                <a:cs typeface="Times New Roman"/>
              </a:rPr>
              <a:t>s</a:t>
            </a:r>
            <a:r>
              <a:rPr sz="750" spc="17" dirty="0">
                <a:solidFill>
                  <a:prstClr val="black"/>
                </a:solidFill>
                <a:latin typeface="Times New Roman"/>
                <a:cs typeface="Times New Roman"/>
              </a:rPr>
              <a:t> </a:t>
            </a:r>
            <a:r>
              <a:rPr sz="750" dirty="0">
                <a:solidFill>
                  <a:prstClr val="black"/>
                </a:solidFill>
                <a:latin typeface="Times New Roman"/>
                <a:cs typeface="Times New Roman"/>
              </a:rPr>
              <a:t>be</a:t>
            </a:r>
            <a:r>
              <a:rPr sz="750" spc="-3" dirty="0">
                <a:solidFill>
                  <a:prstClr val="black"/>
                </a:solidFill>
                <a:latin typeface="Times New Roman"/>
                <a:cs typeface="Times New Roman"/>
              </a:rPr>
              <a:t>tw</a:t>
            </a:r>
            <a:r>
              <a:rPr sz="750" dirty="0">
                <a:solidFill>
                  <a:prstClr val="black"/>
                </a:solidFill>
                <a:latin typeface="Times New Roman"/>
                <a:cs typeface="Times New Roman"/>
              </a:rPr>
              <a:t>een</a:t>
            </a:r>
            <a:r>
              <a:rPr sz="750" spc="6" dirty="0">
                <a:solidFill>
                  <a:prstClr val="black"/>
                </a:solidFill>
                <a:latin typeface="Times New Roman"/>
                <a:cs typeface="Times New Roman"/>
              </a:rPr>
              <a:t> </a:t>
            </a:r>
            <a:r>
              <a:rPr sz="750" spc="-3" dirty="0">
                <a:solidFill>
                  <a:prstClr val="black"/>
                </a:solidFill>
                <a:latin typeface="Times New Roman"/>
                <a:cs typeface="Times New Roman"/>
              </a:rPr>
              <a:t>Ç</a:t>
            </a:r>
            <a:r>
              <a:rPr sz="750" dirty="0">
                <a:solidFill>
                  <a:prstClr val="black"/>
                </a:solidFill>
                <a:latin typeface="Times New Roman"/>
                <a:cs typeface="Times New Roman"/>
              </a:rPr>
              <a:t>e</a:t>
            </a:r>
            <a:r>
              <a:rPr sz="750" spc="3" dirty="0">
                <a:solidFill>
                  <a:prstClr val="black"/>
                </a:solidFill>
                <a:latin typeface="Times New Roman"/>
                <a:cs typeface="Times New Roman"/>
              </a:rPr>
              <a:t>r</a:t>
            </a:r>
            <a:r>
              <a:rPr sz="750" spc="-6" dirty="0">
                <a:solidFill>
                  <a:prstClr val="black"/>
                </a:solidFill>
                <a:latin typeface="Times New Roman"/>
                <a:cs typeface="Times New Roman"/>
              </a:rPr>
              <a:t>k</a:t>
            </a:r>
            <a:r>
              <a:rPr sz="750" dirty="0">
                <a:solidFill>
                  <a:prstClr val="black"/>
                </a:solidFill>
                <a:latin typeface="Times New Roman"/>
                <a:cs typeface="Times New Roman"/>
              </a:rPr>
              <a:t>e</a:t>
            </a:r>
            <a:r>
              <a:rPr sz="750" spc="-6" dirty="0">
                <a:solidFill>
                  <a:prstClr val="black"/>
                </a:solidFill>
                <a:latin typeface="Times New Roman"/>
                <a:cs typeface="Times New Roman"/>
              </a:rPr>
              <a:t>zk</a:t>
            </a:r>
            <a:r>
              <a:rPr sz="750" spc="6" dirty="0">
                <a:solidFill>
                  <a:prstClr val="black"/>
                </a:solidFill>
                <a:latin typeface="Times New Roman"/>
                <a:cs typeface="Times New Roman"/>
              </a:rPr>
              <a:t>ö</a:t>
            </a:r>
            <a:r>
              <a:rPr sz="750" dirty="0">
                <a:solidFill>
                  <a:prstClr val="black"/>
                </a:solidFill>
                <a:latin typeface="Times New Roman"/>
                <a:cs typeface="Times New Roman"/>
              </a:rPr>
              <a:t>y and</a:t>
            </a:r>
            <a:r>
              <a:rPr sz="750" spc="10" dirty="0">
                <a:solidFill>
                  <a:prstClr val="black"/>
                </a:solidFill>
                <a:latin typeface="Times New Roman"/>
                <a:cs typeface="Times New Roman"/>
              </a:rPr>
              <a:t> </a:t>
            </a:r>
            <a:r>
              <a:rPr sz="750" spc="3" dirty="0">
                <a:solidFill>
                  <a:prstClr val="black"/>
                </a:solidFill>
                <a:latin typeface="Times New Roman"/>
                <a:cs typeface="Times New Roman"/>
              </a:rPr>
              <a:t>K</a:t>
            </a:r>
            <a:r>
              <a:rPr sz="750" dirty="0">
                <a:solidFill>
                  <a:prstClr val="black"/>
                </a:solidFill>
                <a:latin typeface="Times New Roman"/>
                <a:cs typeface="Times New Roman"/>
              </a:rPr>
              <a:t>a</a:t>
            </a:r>
            <a:r>
              <a:rPr sz="750" spc="-6" dirty="0">
                <a:solidFill>
                  <a:prstClr val="black"/>
                </a:solidFill>
                <a:latin typeface="Times New Roman"/>
                <a:cs typeface="Times New Roman"/>
              </a:rPr>
              <a:t>p</a:t>
            </a:r>
            <a:r>
              <a:rPr sz="750" spc="-3" dirty="0">
                <a:solidFill>
                  <a:prstClr val="black"/>
                </a:solidFill>
                <a:latin typeface="Times New Roman"/>
                <a:cs typeface="Times New Roman"/>
              </a:rPr>
              <a:t>ı</a:t>
            </a:r>
            <a:r>
              <a:rPr sz="750" spc="-6" dirty="0">
                <a:solidFill>
                  <a:prstClr val="black"/>
                </a:solidFill>
                <a:latin typeface="Times New Roman"/>
                <a:cs typeface="Times New Roman"/>
              </a:rPr>
              <a:t>k</a:t>
            </a:r>
            <a:r>
              <a:rPr sz="750" dirty="0">
                <a:solidFill>
                  <a:prstClr val="black"/>
                </a:solidFill>
                <a:latin typeface="Times New Roman"/>
                <a:cs typeface="Times New Roman"/>
              </a:rPr>
              <a:t>u</a:t>
            </a:r>
            <a:r>
              <a:rPr sz="750" spc="3" dirty="0">
                <a:solidFill>
                  <a:prstClr val="black"/>
                </a:solidFill>
                <a:latin typeface="Times New Roman"/>
                <a:cs typeface="Times New Roman"/>
              </a:rPr>
              <a:t>l</a:t>
            </a:r>
            <a:r>
              <a:rPr sz="750" dirty="0">
                <a:solidFill>
                  <a:prstClr val="black"/>
                </a:solidFill>
                <a:latin typeface="Times New Roman"/>
                <a:cs typeface="Times New Roman"/>
              </a:rPr>
              <a:t>e</a:t>
            </a:r>
            <a:r>
              <a:rPr sz="750" spc="10" dirty="0">
                <a:solidFill>
                  <a:prstClr val="black"/>
                </a:solidFill>
                <a:latin typeface="Times New Roman"/>
                <a:cs typeface="Times New Roman"/>
              </a:rPr>
              <a:t> </a:t>
            </a:r>
            <a:r>
              <a:rPr sz="750" dirty="0">
                <a:solidFill>
                  <a:prstClr val="black"/>
                </a:solidFill>
                <a:latin typeface="Times New Roman"/>
                <a:cs typeface="Times New Roman"/>
              </a:rPr>
              <a:t>Sec</a:t>
            </a:r>
            <a:r>
              <a:rPr sz="750" spc="-3" dirty="0">
                <a:solidFill>
                  <a:prstClr val="black"/>
                </a:solidFill>
                <a:latin typeface="Times New Roman"/>
                <a:cs typeface="Times New Roman"/>
              </a:rPr>
              <a:t>t</a:t>
            </a:r>
            <a:r>
              <a:rPr sz="750" spc="3" dirty="0">
                <a:solidFill>
                  <a:prstClr val="black"/>
                </a:solidFill>
                <a:latin typeface="Times New Roman"/>
                <a:cs typeface="Times New Roman"/>
              </a:rPr>
              <a:t>i</a:t>
            </a:r>
            <a:r>
              <a:rPr sz="750" dirty="0">
                <a:solidFill>
                  <a:prstClr val="black"/>
                </a:solidFill>
                <a:latin typeface="Times New Roman"/>
                <a:cs typeface="Times New Roman"/>
              </a:rPr>
              <a:t>on</a:t>
            </a:r>
            <a:r>
              <a:rPr sz="750" spc="6" dirty="0">
                <a:solidFill>
                  <a:prstClr val="black"/>
                </a:solidFill>
                <a:latin typeface="Times New Roman"/>
                <a:cs typeface="Times New Roman"/>
              </a:rPr>
              <a:t> </a:t>
            </a:r>
            <a:r>
              <a:rPr sz="750" spc="-6" dirty="0">
                <a:solidFill>
                  <a:prstClr val="black"/>
                </a:solidFill>
                <a:latin typeface="Times New Roman"/>
                <a:cs typeface="Times New Roman"/>
              </a:rPr>
              <a:t>o</a:t>
            </a:r>
            <a:r>
              <a:rPr sz="750" dirty="0">
                <a:solidFill>
                  <a:prstClr val="black"/>
                </a:solidFill>
                <a:latin typeface="Times New Roman"/>
                <a:cs typeface="Times New Roman"/>
              </a:rPr>
              <a:t>f</a:t>
            </a:r>
            <a:r>
              <a:rPr sz="750" spc="17" dirty="0">
                <a:solidFill>
                  <a:prstClr val="black"/>
                </a:solidFill>
                <a:latin typeface="Times New Roman"/>
                <a:cs typeface="Times New Roman"/>
              </a:rPr>
              <a:t> </a:t>
            </a:r>
            <a:r>
              <a:rPr sz="750" spc="-3" dirty="0">
                <a:solidFill>
                  <a:prstClr val="black"/>
                </a:solidFill>
                <a:latin typeface="Times New Roman"/>
                <a:cs typeface="Times New Roman"/>
              </a:rPr>
              <a:t>H</a:t>
            </a:r>
            <a:r>
              <a:rPr sz="750" dirty="0">
                <a:solidFill>
                  <a:prstClr val="black"/>
                </a:solidFill>
                <a:latin typeface="Times New Roman"/>
                <a:cs typeface="Times New Roman"/>
              </a:rPr>
              <a:t>a</a:t>
            </a:r>
            <a:r>
              <a:rPr sz="750" spc="3" dirty="0">
                <a:solidFill>
                  <a:prstClr val="black"/>
                </a:solidFill>
                <a:latin typeface="Times New Roman"/>
                <a:cs typeface="Times New Roman"/>
              </a:rPr>
              <a:t>l</a:t>
            </a:r>
            <a:r>
              <a:rPr sz="750" spc="-6" dirty="0">
                <a:solidFill>
                  <a:prstClr val="black"/>
                </a:solidFill>
                <a:latin typeface="Times New Roman"/>
                <a:cs typeface="Times New Roman"/>
              </a:rPr>
              <a:t>k</a:t>
            </a:r>
            <a:r>
              <a:rPr sz="750" dirty="0">
                <a:solidFill>
                  <a:prstClr val="black"/>
                </a:solidFill>
                <a:latin typeface="Times New Roman"/>
                <a:cs typeface="Times New Roman"/>
              </a:rPr>
              <a:t>a</a:t>
            </a:r>
            <a:r>
              <a:rPr sz="750" spc="-3" dirty="0">
                <a:solidFill>
                  <a:prstClr val="black"/>
                </a:solidFill>
                <a:latin typeface="Times New Roman"/>
                <a:cs typeface="Times New Roman"/>
              </a:rPr>
              <a:t>l</a:t>
            </a:r>
            <a:r>
              <a:rPr sz="750" dirty="0">
                <a:solidFill>
                  <a:prstClr val="black"/>
                </a:solidFill>
                <a:latin typeface="Times New Roman"/>
                <a:cs typeface="Times New Roman"/>
              </a:rPr>
              <a:t>ı</a:t>
            </a:r>
            <a:r>
              <a:rPr sz="750" spc="14" dirty="0">
                <a:solidFill>
                  <a:prstClr val="black"/>
                </a:solidFill>
                <a:latin typeface="Times New Roman"/>
                <a:cs typeface="Times New Roman"/>
              </a:rPr>
              <a:t> </a:t>
            </a:r>
            <a:r>
              <a:rPr sz="750" dirty="0">
                <a:solidFill>
                  <a:prstClr val="black"/>
                </a:solidFill>
                <a:latin typeface="Times New Roman"/>
                <a:cs typeface="Times New Roman"/>
              </a:rPr>
              <a:t>-</a:t>
            </a:r>
            <a:r>
              <a:rPr sz="750" spc="3" dirty="0">
                <a:solidFill>
                  <a:prstClr val="black"/>
                </a:solidFill>
                <a:latin typeface="Times New Roman"/>
                <a:cs typeface="Times New Roman"/>
              </a:rPr>
              <a:t> K</a:t>
            </a:r>
            <a:r>
              <a:rPr sz="750" dirty="0">
                <a:solidFill>
                  <a:prstClr val="black"/>
                </a:solidFill>
                <a:latin typeface="Times New Roman"/>
                <a:cs typeface="Times New Roman"/>
              </a:rPr>
              <a:t>a</a:t>
            </a:r>
            <a:r>
              <a:rPr sz="750" spc="-6" dirty="0">
                <a:solidFill>
                  <a:prstClr val="black"/>
                </a:solidFill>
                <a:latin typeface="Times New Roman"/>
                <a:cs typeface="Times New Roman"/>
              </a:rPr>
              <a:t>p</a:t>
            </a:r>
            <a:r>
              <a:rPr sz="750" spc="3" dirty="0">
                <a:solidFill>
                  <a:prstClr val="black"/>
                </a:solidFill>
                <a:latin typeface="Times New Roman"/>
                <a:cs typeface="Times New Roman"/>
              </a:rPr>
              <a:t>ı</a:t>
            </a:r>
            <a:r>
              <a:rPr sz="750" spc="-6" dirty="0">
                <a:solidFill>
                  <a:prstClr val="black"/>
                </a:solidFill>
                <a:latin typeface="Times New Roman"/>
                <a:cs typeface="Times New Roman"/>
              </a:rPr>
              <a:t>k</a:t>
            </a:r>
            <a:r>
              <a:rPr sz="750" dirty="0">
                <a:solidFill>
                  <a:prstClr val="black"/>
                </a:solidFill>
                <a:latin typeface="Times New Roman"/>
                <a:cs typeface="Times New Roman"/>
              </a:rPr>
              <a:t>u</a:t>
            </a:r>
            <a:r>
              <a:rPr sz="750" spc="3" dirty="0">
                <a:solidFill>
                  <a:prstClr val="black"/>
                </a:solidFill>
                <a:latin typeface="Times New Roman"/>
                <a:cs typeface="Times New Roman"/>
              </a:rPr>
              <a:t>l</a:t>
            </a:r>
            <a:r>
              <a:rPr sz="750" dirty="0">
                <a:solidFill>
                  <a:prstClr val="black"/>
                </a:solidFill>
                <a:latin typeface="Times New Roman"/>
                <a:cs typeface="Times New Roman"/>
              </a:rPr>
              <a:t>e</a:t>
            </a:r>
            <a:r>
              <a:rPr sz="750" spc="10" dirty="0">
                <a:solidFill>
                  <a:prstClr val="black"/>
                </a:solidFill>
                <a:latin typeface="Times New Roman"/>
                <a:cs typeface="Times New Roman"/>
              </a:rPr>
              <a:t> </a:t>
            </a:r>
            <a:r>
              <a:rPr sz="750" spc="-3" dirty="0">
                <a:solidFill>
                  <a:prstClr val="black"/>
                </a:solidFill>
                <a:latin typeface="Times New Roman"/>
                <a:cs typeface="Times New Roman"/>
              </a:rPr>
              <a:t>R</a:t>
            </a:r>
            <a:r>
              <a:rPr sz="750" spc="-6" dirty="0">
                <a:solidFill>
                  <a:prstClr val="black"/>
                </a:solidFill>
                <a:latin typeface="Times New Roman"/>
                <a:cs typeface="Times New Roman"/>
              </a:rPr>
              <a:t>a</a:t>
            </a:r>
            <a:r>
              <a:rPr sz="750" spc="3" dirty="0">
                <a:solidFill>
                  <a:prstClr val="black"/>
                </a:solidFill>
                <a:latin typeface="Times New Roman"/>
                <a:cs typeface="Times New Roman"/>
              </a:rPr>
              <a:t>il</a:t>
            </a:r>
            <a:r>
              <a:rPr sz="750" spc="-3" dirty="0">
                <a:solidFill>
                  <a:prstClr val="black"/>
                </a:solidFill>
                <a:latin typeface="Times New Roman"/>
                <a:cs typeface="Times New Roman"/>
              </a:rPr>
              <a:t>w</a:t>
            </a:r>
            <a:r>
              <a:rPr sz="750" dirty="0">
                <a:solidFill>
                  <a:prstClr val="black"/>
                </a:solidFill>
                <a:latin typeface="Times New Roman"/>
                <a:cs typeface="Times New Roman"/>
              </a:rPr>
              <a:t>ay Line</a:t>
            </a:r>
            <a:r>
              <a:rPr sz="750" spc="10" dirty="0">
                <a:solidFill>
                  <a:prstClr val="black"/>
                </a:solidFill>
                <a:latin typeface="Times New Roman"/>
                <a:cs typeface="Times New Roman"/>
              </a:rPr>
              <a:t> </a:t>
            </a:r>
            <a:r>
              <a:rPr sz="750" spc="-10" dirty="0">
                <a:solidFill>
                  <a:prstClr val="black"/>
                </a:solidFill>
                <a:latin typeface="Times New Roman"/>
                <a:cs typeface="Times New Roman"/>
              </a:rPr>
              <a:t>P</a:t>
            </a:r>
            <a:r>
              <a:rPr sz="750" spc="3" dirty="0">
                <a:solidFill>
                  <a:prstClr val="black"/>
                </a:solidFill>
                <a:latin typeface="Times New Roman"/>
                <a:cs typeface="Times New Roman"/>
              </a:rPr>
              <a:t>r</a:t>
            </a:r>
            <a:r>
              <a:rPr sz="750" spc="-6" dirty="0">
                <a:solidFill>
                  <a:prstClr val="black"/>
                </a:solidFill>
                <a:latin typeface="Times New Roman"/>
                <a:cs typeface="Times New Roman"/>
              </a:rPr>
              <a:t>o</a:t>
            </a:r>
            <a:r>
              <a:rPr sz="750" spc="3" dirty="0">
                <a:solidFill>
                  <a:prstClr val="black"/>
                </a:solidFill>
                <a:latin typeface="Times New Roman"/>
                <a:cs typeface="Times New Roman"/>
              </a:rPr>
              <a:t>j</a:t>
            </a:r>
            <a:r>
              <a:rPr sz="750" dirty="0">
                <a:solidFill>
                  <a:prstClr val="black"/>
                </a:solidFill>
                <a:latin typeface="Times New Roman"/>
                <a:cs typeface="Times New Roman"/>
              </a:rPr>
              <a:t>ec</a:t>
            </a:r>
            <a:r>
              <a:rPr sz="750" spc="6" dirty="0">
                <a:solidFill>
                  <a:prstClr val="black"/>
                </a:solidFill>
                <a:latin typeface="Times New Roman"/>
                <a:cs typeface="Times New Roman"/>
              </a:rPr>
              <a:t>t</a:t>
            </a:r>
            <a:r>
              <a:rPr sz="750" dirty="0">
                <a:solidFill>
                  <a:prstClr val="black"/>
                </a:solidFill>
                <a:latin typeface="Times New Roman"/>
                <a:cs typeface="Times New Roman"/>
              </a:rPr>
              <a:t>.</a:t>
            </a:r>
            <a:r>
              <a:rPr sz="750" spc="-6" dirty="0">
                <a:solidFill>
                  <a:prstClr val="black"/>
                </a:solidFill>
                <a:latin typeface="Times New Roman"/>
                <a:cs typeface="Times New Roman"/>
              </a:rPr>
              <a:t> </a:t>
            </a:r>
            <a:r>
              <a:rPr sz="750" spc="6" dirty="0">
                <a:solidFill>
                  <a:prstClr val="black"/>
                </a:solidFill>
                <a:latin typeface="Times New Roman"/>
                <a:cs typeface="Times New Roman"/>
              </a:rPr>
              <a:t>T</a:t>
            </a:r>
            <a:r>
              <a:rPr sz="750" dirty="0">
                <a:solidFill>
                  <a:prstClr val="black"/>
                </a:solidFill>
                <a:latin typeface="Times New Roman"/>
                <a:cs typeface="Times New Roman"/>
              </a:rPr>
              <a:t>he</a:t>
            </a:r>
            <a:r>
              <a:rPr sz="750" spc="10" dirty="0">
                <a:solidFill>
                  <a:prstClr val="black"/>
                </a:solidFill>
                <a:latin typeface="Times New Roman"/>
                <a:cs typeface="Times New Roman"/>
              </a:rPr>
              <a:t> </a:t>
            </a:r>
            <a:r>
              <a:rPr sz="750" spc="-6" dirty="0">
                <a:solidFill>
                  <a:prstClr val="black"/>
                </a:solidFill>
                <a:latin typeface="Times New Roman"/>
                <a:cs typeface="Times New Roman"/>
              </a:rPr>
              <a:t>e</a:t>
            </a:r>
            <a:r>
              <a:rPr sz="750" dirty="0">
                <a:solidFill>
                  <a:prstClr val="black"/>
                </a:solidFill>
                <a:latin typeface="Times New Roman"/>
                <a:cs typeface="Times New Roman"/>
              </a:rPr>
              <a:t>x</a:t>
            </a:r>
            <a:r>
              <a:rPr sz="750" spc="3" dirty="0">
                <a:solidFill>
                  <a:prstClr val="black"/>
                </a:solidFill>
                <a:latin typeface="Times New Roman"/>
                <a:cs typeface="Times New Roman"/>
              </a:rPr>
              <a:t>i</a:t>
            </a:r>
            <a:r>
              <a:rPr sz="750" spc="-6" dirty="0">
                <a:solidFill>
                  <a:prstClr val="black"/>
                </a:solidFill>
                <a:latin typeface="Times New Roman"/>
                <a:cs typeface="Times New Roman"/>
              </a:rPr>
              <a:t>s</a:t>
            </a:r>
            <a:r>
              <a:rPr sz="750" spc="3" dirty="0">
                <a:solidFill>
                  <a:prstClr val="black"/>
                </a:solidFill>
                <a:latin typeface="Times New Roman"/>
                <a:cs typeface="Times New Roman"/>
              </a:rPr>
              <a:t>t</a:t>
            </a:r>
            <a:r>
              <a:rPr sz="750" spc="-3" dirty="0">
                <a:solidFill>
                  <a:prstClr val="black"/>
                </a:solidFill>
                <a:latin typeface="Times New Roman"/>
                <a:cs typeface="Times New Roman"/>
              </a:rPr>
              <a:t>i</a:t>
            </a:r>
            <a:r>
              <a:rPr sz="750" dirty="0">
                <a:solidFill>
                  <a:prstClr val="black"/>
                </a:solidFill>
                <a:latin typeface="Times New Roman"/>
                <a:cs typeface="Times New Roman"/>
              </a:rPr>
              <a:t>ng e</a:t>
            </a:r>
            <a:r>
              <a:rPr sz="750" spc="3" dirty="0">
                <a:solidFill>
                  <a:prstClr val="black"/>
                </a:solidFill>
                <a:latin typeface="Times New Roman"/>
                <a:cs typeface="Times New Roman"/>
              </a:rPr>
              <a:t>l</a:t>
            </a:r>
            <a:r>
              <a:rPr sz="750" dirty="0">
                <a:solidFill>
                  <a:prstClr val="black"/>
                </a:solidFill>
                <a:latin typeface="Times New Roman"/>
                <a:cs typeface="Times New Roman"/>
              </a:rPr>
              <a:t>e</a:t>
            </a:r>
            <a:r>
              <a:rPr sz="750" spc="-6" dirty="0">
                <a:solidFill>
                  <a:prstClr val="black"/>
                </a:solidFill>
                <a:latin typeface="Times New Roman"/>
                <a:cs typeface="Times New Roman"/>
              </a:rPr>
              <a:t>c</a:t>
            </a:r>
            <a:r>
              <a:rPr sz="750" spc="3" dirty="0">
                <a:solidFill>
                  <a:prstClr val="black"/>
                </a:solidFill>
                <a:latin typeface="Times New Roman"/>
                <a:cs typeface="Times New Roman"/>
              </a:rPr>
              <a:t>t</a:t>
            </a:r>
            <a:r>
              <a:rPr sz="750" spc="-6" dirty="0">
                <a:solidFill>
                  <a:prstClr val="black"/>
                </a:solidFill>
                <a:latin typeface="Times New Roman"/>
                <a:cs typeface="Times New Roman"/>
              </a:rPr>
              <a:t>r</a:t>
            </a:r>
            <a:r>
              <a:rPr sz="750" spc="3" dirty="0">
                <a:solidFill>
                  <a:prstClr val="black"/>
                </a:solidFill>
                <a:latin typeface="Times New Roman"/>
                <a:cs typeface="Times New Roman"/>
              </a:rPr>
              <a:t>i</a:t>
            </a:r>
            <a:r>
              <a:rPr sz="750" spc="-6" dirty="0">
                <a:solidFill>
                  <a:prstClr val="black"/>
                </a:solidFill>
                <a:latin typeface="Times New Roman"/>
                <a:cs typeface="Times New Roman"/>
              </a:rPr>
              <a:t>f</a:t>
            </a:r>
            <a:r>
              <a:rPr sz="750" spc="3" dirty="0">
                <a:solidFill>
                  <a:prstClr val="black"/>
                </a:solidFill>
                <a:latin typeface="Times New Roman"/>
                <a:cs typeface="Times New Roman"/>
              </a:rPr>
              <a:t>i</a:t>
            </a:r>
            <a:r>
              <a:rPr sz="750" dirty="0">
                <a:solidFill>
                  <a:prstClr val="black"/>
                </a:solidFill>
                <a:latin typeface="Times New Roman"/>
                <a:cs typeface="Times New Roman"/>
              </a:rPr>
              <a:t>ed </a:t>
            </a:r>
            <a:r>
              <a:rPr sz="750" spc="3" dirty="0">
                <a:solidFill>
                  <a:prstClr val="black"/>
                </a:solidFill>
                <a:latin typeface="Times New Roman"/>
                <a:cs typeface="Times New Roman"/>
              </a:rPr>
              <a:t>si</a:t>
            </a:r>
            <a:r>
              <a:rPr sz="750" dirty="0">
                <a:solidFill>
                  <a:prstClr val="black"/>
                </a:solidFill>
                <a:latin typeface="Times New Roman"/>
                <a:cs typeface="Times New Roman"/>
              </a:rPr>
              <a:t>n</a:t>
            </a:r>
            <a:r>
              <a:rPr sz="750" spc="-6" dirty="0">
                <a:solidFill>
                  <a:prstClr val="black"/>
                </a:solidFill>
                <a:latin typeface="Times New Roman"/>
                <a:cs typeface="Times New Roman"/>
              </a:rPr>
              <a:t>g</a:t>
            </a:r>
            <a:r>
              <a:rPr sz="750" spc="3" dirty="0">
                <a:solidFill>
                  <a:prstClr val="black"/>
                </a:solidFill>
                <a:latin typeface="Times New Roman"/>
                <a:cs typeface="Times New Roman"/>
              </a:rPr>
              <a:t>l</a:t>
            </a:r>
            <a:r>
              <a:rPr sz="750" dirty="0">
                <a:solidFill>
                  <a:prstClr val="black"/>
                </a:solidFill>
                <a:latin typeface="Times New Roman"/>
                <a:cs typeface="Times New Roman"/>
              </a:rPr>
              <a:t>e </a:t>
            </a:r>
            <a:r>
              <a:rPr sz="750" spc="3" dirty="0">
                <a:solidFill>
                  <a:prstClr val="black"/>
                </a:solidFill>
                <a:latin typeface="Times New Roman"/>
                <a:cs typeface="Times New Roman"/>
              </a:rPr>
              <a:t>l</a:t>
            </a:r>
            <a:r>
              <a:rPr sz="750" spc="-3" dirty="0">
                <a:solidFill>
                  <a:prstClr val="black"/>
                </a:solidFill>
                <a:latin typeface="Times New Roman"/>
                <a:cs typeface="Times New Roman"/>
              </a:rPr>
              <a:t>i</a:t>
            </a:r>
            <a:r>
              <a:rPr sz="750" dirty="0">
                <a:solidFill>
                  <a:prstClr val="black"/>
                </a:solidFill>
                <a:latin typeface="Times New Roman"/>
                <a:cs typeface="Times New Roman"/>
              </a:rPr>
              <a:t>ne</a:t>
            </a:r>
            <a:r>
              <a:rPr sz="750" spc="10" dirty="0">
                <a:solidFill>
                  <a:prstClr val="black"/>
                </a:solidFill>
                <a:latin typeface="Times New Roman"/>
                <a:cs typeface="Times New Roman"/>
              </a:rPr>
              <a:t> </a:t>
            </a:r>
            <a:r>
              <a:rPr sz="750" spc="-3" dirty="0">
                <a:solidFill>
                  <a:prstClr val="black"/>
                </a:solidFill>
                <a:latin typeface="Times New Roman"/>
                <a:cs typeface="Times New Roman"/>
              </a:rPr>
              <a:t>wi</a:t>
            </a:r>
            <a:r>
              <a:rPr sz="750" spc="3" dirty="0">
                <a:solidFill>
                  <a:prstClr val="black"/>
                </a:solidFill>
                <a:latin typeface="Times New Roman"/>
                <a:cs typeface="Times New Roman"/>
              </a:rPr>
              <a:t>l</a:t>
            </a:r>
            <a:r>
              <a:rPr sz="750" dirty="0">
                <a:solidFill>
                  <a:prstClr val="black"/>
                </a:solidFill>
                <a:latin typeface="Times New Roman"/>
                <a:cs typeface="Times New Roman"/>
              </a:rPr>
              <a:t>l</a:t>
            </a:r>
            <a:r>
              <a:rPr sz="750" spc="10" dirty="0">
                <a:solidFill>
                  <a:prstClr val="black"/>
                </a:solidFill>
                <a:latin typeface="Times New Roman"/>
                <a:cs typeface="Times New Roman"/>
              </a:rPr>
              <a:t> </a:t>
            </a:r>
            <a:r>
              <a:rPr sz="750" spc="-6" dirty="0">
                <a:solidFill>
                  <a:prstClr val="black"/>
                </a:solidFill>
                <a:latin typeface="Times New Roman"/>
                <a:cs typeface="Times New Roman"/>
              </a:rPr>
              <a:t>b</a:t>
            </a:r>
            <a:r>
              <a:rPr sz="750" dirty="0">
                <a:solidFill>
                  <a:prstClr val="black"/>
                </a:solidFill>
                <a:latin typeface="Times New Roman"/>
                <a:cs typeface="Times New Roman"/>
              </a:rPr>
              <a:t>e </a:t>
            </a:r>
            <a:r>
              <a:rPr sz="750" spc="3" dirty="0">
                <a:solidFill>
                  <a:prstClr val="black"/>
                </a:solidFill>
                <a:latin typeface="Times New Roman"/>
                <a:cs typeface="Times New Roman"/>
              </a:rPr>
              <a:t>r</a:t>
            </a:r>
            <a:r>
              <a:rPr sz="750" dirty="0">
                <a:solidFill>
                  <a:prstClr val="black"/>
                </a:solidFill>
                <a:latin typeface="Times New Roman"/>
                <a:cs typeface="Times New Roman"/>
              </a:rPr>
              <a:t>e</a:t>
            </a:r>
            <a:r>
              <a:rPr sz="750" spc="-6" dirty="0">
                <a:solidFill>
                  <a:prstClr val="black"/>
                </a:solidFill>
                <a:latin typeface="Times New Roman"/>
                <a:cs typeface="Times New Roman"/>
              </a:rPr>
              <a:t>a</a:t>
            </a:r>
            <a:r>
              <a:rPr sz="750" spc="3" dirty="0">
                <a:solidFill>
                  <a:prstClr val="black"/>
                </a:solidFill>
                <a:latin typeface="Times New Roman"/>
                <a:cs typeface="Times New Roman"/>
              </a:rPr>
              <a:t>li</a:t>
            </a:r>
            <a:r>
              <a:rPr sz="750" spc="-6" dirty="0">
                <a:solidFill>
                  <a:prstClr val="black"/>
                </a:solidFill>
                <a:latin typeface="Times New Roman"/>
                <a:cs typeface="Times New Roman"/>
              </a:rPr>
              <a:t>g</a:t>
            </a:r>
            <a:r>
              <a:rPr sz="750" dirty="0">
                <a:solidFill>
                  <a:prstClr val="black"/>
                </a:solidFill>
                <a:latin typeface="Times New Roman"/>
                <a:cs typeface="Times New Roman"/>
              </a:rPr>
              <a:t>ned</a:t>
            </a:r>
            <a:r>
              <a:rPr sz="750" spc="10" dirty="0">
                <a:solidFill>
                  <a:prstClr val="black"/>
                </a:solidFill>
                <a:latin typeface="Times New Roman"/>
                <a:cs typeface="Times New Roman"/>
              </a:rPr>
              <a:t> </a:t>
            </a:r>
            <a:r>
              <a:rPr sz="750" spc="-6" dirty="0">
                <a:solidFill>
                  <a:prstClr val="black"/>
                </a:solidFill>
                <a:latin typeface="Times New Roman"/>
                <a:cs typeface="Times New Roman"/>
              </a:rPr>
              <a:t>a</a:t>
            </a:r>
            <a:r>
              <a:rPr sz="750" dirty="0">
                <a:solidFill>
                  <a:prstClr val="black"/>
                </a:solidFill>
                <a:latin typeface="Times New Roman"/>
                <a:cs typeface="Times New Roman"/>
              </a:rPr>
              <a:t>t</a:t>
            </a:r>
            <a:r>
              <a:rPr sz="750" spc="10" dirty="0">
                <a:solidFill>
                  <a:prstClr val="black"/>
                </a:solidFill>
                <a:latin typeface="Times New Roman"/>
                <a:cs typeface="Times New Roman"/>
              </a:rPr>
              <a:t> </a:t>
            </a:r>
            <a:r>
              <a:rPr sz="750" spc="-3" dirty="0">
                <a:solidFill>
                  <a:prstClr val="black"/>
                </a:solidFill>
                <a:latin typeface="Times New Roman"/>
                <a:cs typeface="Times New Roman"/>
              </a:rPr>
              <a:t>t</a:t>
            </a:r>
            <a:r>
              <a:rPr sz="750" dirty="0">
                <a:solidFill>
                  <a:prstClr val="black"/>
                </a:solidFill>
                <a:latin typeface="Times New Roman"/>
                <a:cs typeface="Times New Roman"/>
              </a:rPr>
              <a:t>he</a:t>
            </a:r>
            <a:r>
              <a:rPr sz="750" spc="10" dirty="0">
                <a:solidFill>
                  <a:prstClr val="black"/>
                </a:solidFill>
                <a:latin typeface="Times New Roman"/>
                <a:cs typeface="Times New Roman"/>
              </a:rPr>
              <a:t> </a:t>
            </a:r>
            <a:r>
              <a:rPr sz="750" spc="-6" dirty="0">
                <a:solidFill>
                  <a:prstClr val="black"/>
                </a:solidFill>
                <a:latin typeface="Times New Roman"/>
                <a:cs typeface="Times New Roman"/>
              </a:rPr>
              <a:t>s</a:t>
            </a:r>
            <a:r>
              <a:rPr sz="750" spc="3" dirty="0">
                <a:solidFill>
                  <a:prstClr val="black"/>
                </a:solidFill>
                <a:latin typeface="Times New Roman"/>
                <a:cs typeface="Times New Roman"/>
              </a:rPr>
              <a:t>t</a:t>
            </a:r>
            <a:r>
              <a:rPr sz="750" spc="-6" dirty="0">
                <a:solidFill>
                  <a:prstClr val="black"/>
                </a:solidFill>
                <a:latin typeface="Times New Roman"/>
                <a:cs typeface="Times New Roman"/>
              </a:rPr>
              <a:t>a</a:t>
            </a:r>
            <a:r>
              <a:rPr sz="750" spc="3" dirty="0">
                <a:solidFill>
                  <a:prstClr val="black"/>
                </a:solidFill>
                <a:latin typeface="Times New Roman"/>
                <a:cs typeface="Times New Roman"/>
              </a:rPr>
              <a:t>ti</a:t>
            </a:r>
            <a:r>
              <a:rPr sz="750" spc="-6" dirty="0">
                <a:solidFill>
                  <a:prstClr val="black"/>
                </a:solidFill>
                <a:latin typeface="Times New Roman"/>
                <a:cs typeface="Times New Roman"/>
              </a:rPr>
              <a:t>o</a:t>
            </a:r>
            <a:r>
              <a:rPr sz="750" dirty="0">
                <a:solidFill>
                  <a:prstClr val="black"/>
                </a:solidFill>
                <a:latin typeface="Times New Roman"/>
                <a:cs typeface="Times New Roman"/>
              </a:rPr>
              <a:t>ns</a:t>
            </a:r>
            <a:r>
              <a:rPr sz="750" spc="10" dirty="0">
                <a:solidFill>
                  <a:prstClr val="black"/>
                </a:solidFill>
                <a:latin typeface="Times New Roman"/>
                <a:cs typeface="Times New Roman"/>
              </a:rPr>
              <a:t> </a:t>
            </a:r>
            <a:r>
              <a:rPr sz="750" spc="-6" dirty="0">
                <a:solidFill>
                  <a:prstClr val="black"/>
                </a:solidFill>
                <a:latin typeface="Times New Roman"/>
                <a:cs typeface="Times New Roman"/>
              </a:rPr>
              <a:t>o</a:t>
            </a:r>
            <a:r>
              <a:rPr sz="750" dirty="0">
                <a:solidFill>
                  <a:prstClr val="black"/>
                </a:solidFill>
                <a:latin typeface="Times New Roman"/>
                <a:cs typeface="Times New Roman"/>
              </a:rPr>
              <a:t>f</a:t>
            </a:r>
            <a:r>
              <a:rPr sz="750" spc="3" dirty="0">
                <a:solidFill>
                  <a:prstClr val="black"/>
                </a:solidFill>
                <a:latin typeface="Times New Roman"/>
                <a:cs typeface="Times New Roman"/>
              </a:rPr>
              <a:t> </a:t>
            </a:r>
            <a:r>
              <a:rPr sz="750" spc="-3" dirty="0">
                <a:solidFill>
                  <a:prstClr val="black"/>
                </a:solidFill>
                <a:latin typeface="Times New Roman"/>
                <a:cs typeface="Times New Roman"/>
              </a:rPr>
              <a:t>Ç</a:t>
            </a:r>
            <a:r>
              <a:rPr sz="750" dirty="0">
                <a:solidFill>
                  <a:prstClr val="black"/>
                </a:solidFill>
                <a:latin typeface="Times New Roman"/>
                <a:cs typeface="Times New Roman"/>
              </a:rPr>
              <a:t>e</a:t>
            </a:r>
            <a:r>
              <a:rPr sz="750" spc="3" dirty="0">
                <a:solidFill>
                  <a:prstClr val="black"/>
                </a:solidFill>
                <a:latin typeface="Times New Roman"/>
                <a:cs typeface="Times New Roman"/>
              </a:rPr>
              <a:t>r</a:t>
            </a:r>
            <a:r>
              <a:rPr sz="750" spc="-6" dirty="0">
                <a:solidFill>
                  <a:prstClr val="black"/>
                </a:solidFill>
                <a:latin typeface="Times New Roman"/>
                <a:cs typeface="Times New Roman"/>
              </a:rPr>
              <a:t>k</a:t>
            </a:r>
            <a:r>
              <a:rPr sz="750" dirty="0">
                <a:solidFill>
                  <a:prstClr val="black"/>
                </a:solidFill>
                <a:latin typeface="Times New Roman"/>
                <a:cs typeface="Times New Roman"/>
              </a:rPr>
              <a:t>e</a:t>
            </a:r>
            <a:r>
              <a:rPr sz="750" spc="-6" dirty="0">
                <a:solidFill>
                  <a:prstClr val="black"/>
                </a:solidFill>
                <a:latin typeface="Times New Roman"/>
                <a:cs typeface="Times New Roman"/>
              </a:rPr>
              <a:t>zk</a:t>
            </a:r>
            <a:r>
              <a:rPr sz="750" spc="6" dirty="0">
                <a:solidFill>
                  <a:prstClr val="black"/>
                </a:solidFill>
                <a:latin typeface="Times New Roman"/>
                <a:cs typeface="Times New Roman"/>
              </a:rPr>
              <a:t>ö</a:t>
            </a:r>
            <a:r>
              <a:rPr sz="750" dirty="0">
                <a:solidFill>
                  <a:prstClr val="black"/>
                </a:solidFill>
                <a:latin typeface="Times New Roman"/>
                <a:cs typeface="Times New Roman"/>
              </a:rPr>
              <a:t>y and Edi</a:t>
            </a:r>
            <a:r>
              <a:rPr sz="750" spc="3" dirty="0">
                <a:solidFill>
                  <a:prstClr val="black"/>
                </a:solidFill>
                <a:latin typeface="Times New Roman"/>
                <a:cs typeface="Times New Roman"/>
              </a:rPr>
              <a:t>r</a:t>
            </a:r>
            <a:r>
              <a:rPr sz="750" spc="-6" dirty="0">
                <a:solidFill>
                  <a:prstClr val="black"/>
                </a:solidFill>
                <a:latin typeface="Times New Roman"/>
                <a:cs typeface="Times New Roman"/>
              </a:rPr>
              <a:t>n</a:t>
            </a:r>
            <a:r>
              <a:rPr sz="750" dirty="0">
                <a:solidFill>
                  <a:prstClr val="black"/>
                </a:solidFill>
                <a:latin typeface="Times New Roman"/>
                <a:cs typeface="Times New Roman"/>
              </a:rPr>
              <a:t>e </a:t>
            </a:r>
            <a:r>
              <a:rPr sz="750" spc="3" dirty="0">
                <a:solidFill>
                  <a:prstClr val="black"/>
                </a:solidFill>
                <a:latin typeface="Times New Roman"/>
                <a:cs typeface="Times New Roman"/>
              </a:rPr>
              <a:t>i</a:t>
            </a:r>
            <a:r>
              <a:rPr sz="750" dirty="0">
                <a:solidFill>
                  <a:prstClr val="black"/>
                </a:solidFill>
                <a:latin typeface="Times New Roman"/>
                <a:cs typeface="Times New Roman"/>
              </a:rPr>
              <a:t>n</a:t>
            </a:r>
            <a:r>
              <a:rPr sz="750" spc="-6" dirty="0">
                <a:solidFill>
                  <a:prstClr val="black"/>
                </a:solidFill>
                <a:latin typeface="Times New Roman"/>
                <a:cs typeface="Times New Roman"/>
              </a:rPr>
              <a:t> </a:t>
            </a:r>
            <a:r>
              <a:rPr sz="750" dirty="0">
                <a:solidFill>
                  <a:prstClr val="black"/>
                </a:solidFill>
                <a:latin typeface="Times New Roman"/>
                <a:cs typeface="Times New Roman"/>
              </a:rPr>
              <a:t>o</a:t>
            </a:r>
            <a:r>
              <a:rPr sz="750" spc="3" dirty="0">
                <a:solidFill>
                  <a:prstClr val="black"/>
                </a:solidFill>
                <a:latin typeface="Times New Roman"/>
                <a:cs typeface="Times New Roman"/>
              </a:rPr>
              <a:t>r</a:t>
            </a:r>
            <a:r>
              <a:rPr sz="750" spc="-6" dirty="0">
                <a:solidFill>
                  <a:prstClr val="black"/>
                </a:solidFill>
                <a:latin typeface="Times New Roman"/>
                <a:cs typeface="Times New Roman"/>
              </a:rPr>
              <a:t>d</a:t>
            </a:r>
            <a:r>
              <a:rPr sz="750" dirty="0">
                <a:solidFill>
                  <a:prstClr val="black"/>
                </a:solidFill>
                <a:latin typeface="Times New Roman"/>
                <a:cs typeface="Times New Roman"/>
              </a:rPr>
              <a:t>er</a:t>
            </a:r>
            <a:r>
              <a:rPr sz="750" spc="-3" dirty="0">
                <a:solidFill>
                  <a:prstClr val="black"/>
                </a:solidFill>
                <a:latin typeface="Times New Roman"/>
                <a:cs typeface="Times New Roman"/>
              </a:rPr>
              <a:t> </a:t>
            </a:r>
            <a:r>
              <a:rPr sz="750" spc="3" dirty="0">
                <a:solidFill>
                  <a:prstClr val="black"/>
                </a:solidFill>
                <a:latin typeface="Times New Roman"/>
                <a:cs typeface="Times New Roman"/>
              </a:rPr>
              <a:t>t</a:t>
            </a:r>
            <a:r>
              <a:rPr sz="750" dirty="0">
                <a:solidFill>
                  <a:prstClr val="black"/>
                </a:solidFill>
                <a:latin typeface="Times New Roman"/>
                <a:cs typeface="Times New Roman"/>
              </a:rPr>
              <a:t>o c</a:t>
            </a:r>
            <a:r>
              <a:rPr sz="750" spc="-6" dirty="0">
                <a:solidFill>
                  <a:prstClr val="black"/>
                </a:solidFill>
                <a:latin typeface="Times New Roman"/>
                <a:cs typeface="Times New Roman"/>
              </a:rPr>
              <a:t>o</a:t>
            </a:r>
            <a:r>
              <a:rPr sz="750" dirty="0">
                <a:solidFill>
                  <a:prstClr val="black"/>
                </a:solidFill>
                <a:latin typeface="Times New Roman"/>
                <a:cs typeface="Times New Roman"/>
              </a:rPr>
              <a:t>nne</a:t>
            </a:r>
            <a:r>
              <a:rPr sz="750" spc="-6" dirty="0">
                <a:solidFill>
                  <a:prstClr val="black"/>
                </a:solidFill>
                <a:latin typeface="Times New Roman"/>
                <a:cs typeface="Times New Roman"/>
              </a:rPr>
              <a:t>c</a:t>
            </a:r>
            <a:r>
              <a:rPr sz="750" dirty="0">
                <a:solidFill>
                  <a:prstClr val="black"/>
                </a:solidFill>
                <a:latin typeface="Times New Roman"/>
                <a:cs typeface="Times New Roman"/>
              </a:rPr>
              <a:t>t</a:t>
            </a:r>
            <a:r>
              <a:rPr sz="750" spc="3" dirty="0">
                <a:solidFill>
                  <a:prstClr val="black"/>
                </a:solidFill>
                <a:latin typeface="Times New Roman"/>
                <a:cs typeface="Times New Roman"/>
              </a:rPr>
              <a:t> </a:t>
            </a:r>
            <a:r>
              <a:rPr sz="750" spc="-3" dirty="0">
                <a:solidFill>
                  <a:prstClr val="black"/>
                </a:solidFill>
                <a:latin typeface="Times New Roman"/>
                <a:cs typeface="Times New Roman"/>
              </a:rPr>
              <a:t>t</a:t>
            </a:r>
            <a:r>
              <a:rPr sz="750" dirty="0">
                <a:solidFill>
                  <a:prstClr val="black"/>
                </a:solidFill>
                <a:latin typeface="Times New Roman"/>
                <a:cs typeface="Times New Roman"/>
              </a:rPr>
              <a:t>o </a:t>
            </a:r>
            <a:r>
              <a:rPr sz="750" spc="3" dirty="0">
                <a:solidFill>
                  <a:prstClr val="black"/>
                </a:solidFill>
                <a:latin typeface="Times New Roman"/>
                <a:cs typeface="Times New Roman"/>
              </a:rPr>
              <a:t>t</a:t>
            </a:r>
            <a:r>
              <a:rPr sz="750" dirty="0">
                <a:solidFill>
                  <a:prstClr val="black"/>
                </a:solidFill>
                <a:latin typeface="Times New Roman"/>
                <a:cs typeface="Times New Roman"/>
              </a:rPr>
              <a:t>he </a:t>
            </a:r>
            <a:r>
              <a:rPr sz="750" spc="-6" dirty="0">
                <a:solidFill>
                  <a:prstClr val="black"/>
                </a:solidFill>
                <a:latin typeface="Times New Roman"/>
                <a:cs typeface="Times New Roman"/>
              </a:rPr>
              <a:t>n</a:t>
            </a:r>
            <a:r>
              <a:rPr sz="750" dirty="0">
                <a:solidFill>
                  <a:prstClr val="black"/>
                </a:solidFill>
                <a:latin typeface="Times New Roman"/>
                <a:cs typeface="Times New Roman"/>
              </a:rPr>
              <a:t>ew </a:t>
            </a:r>
            <a:r>
              <a:rPr sz="750" spc="-6" dirty="0">
                <a:solidFill>
                  <a:prstClr val="black"/>
                </a:solidFill>
                <a:latin typeface="Times New Roman"/>
                <a:cs typeface="Times New Roman"/>
              </a:rPr>
              <a:t>l</a:t>
            </a:r>
            <a:r>
              <a:rPr sz="750" spc="3" dirty="0">
                <a:solidFill>
                  <a:prstClr val="black"/>
                </a:solidFill>
                <a:latin typeface="Times New Roman"/>
                <a:cs typeface="Times New Roman"/>
              </a:rPr>
              <a:t>i</a:t>
            </a:r>
            <a:r>
              <a:rPr sz="750" dirty="0">
                <a:solidFill>
                  <a:prstClr val="black"/>
                </a:solidFill>
                <a:latin typeface="Times New Roman"/>
                <a:cs typeface="Times New Roman"/>
              </a:rPr>
              <a:t>n</a:t>
            </a:r>
            <a:r>
              <a:rPr sz="750" spc="6" dirty="0">
                <a:solidFill>
                  <a:prstClr val="black"/>
                </a:solidFill>
                <a:latin typeface="Times New Roman"/>
                <a:cs typeface="Times New Roman"/>
              </a:rPr>
              <a:t>e</a:t>
            </a:r>
            <a:r>
              <a:rPr sz="750" dirty="0">
                <a:solidFill>
                  <a:prstClr val="black"/>
                </a:solidFill>
                <a:latin typeface="Times New Roman"/>
                <a:cs typeface="Times New Roman"/>
              </a:rPr>
              <a:t>.</a:t>
            </a:r>
          </a:p>
        </p:txBody>
      </p:sp>
      <p:sp>
        <p:nvSpPr>
          <p:cNvPr id="9" name="object 9"/>
          <p:cNvSpPr txBox="1"/>
          <p:nvPr/>
        </p:nvSpPr>
        <p:spPr>
          <a:xfrm>
            <a:off x="2722279" y="4801868"/>
            <a:ext cx="103355" cy="112914"/>
          </a:xfrm>
          <a:prstGeom prst="rect">
            <a:avLst/>
          </a:prstGeom>
        </p:spPr>
        <p:txBody>
          <a:bodyPr wrap="square" lIns="0" tIns="0" rIns="0" bIns="0" rtlCol="0">
            <a:noAutofit/>
          </a:bodyPr>
          <a:lstStyle/>
          <a:p>
            <a:pPr marL="8659">
              <a:lnSpc>
                <a:spcPts val="835"/>
              </a:lnSpc>
              <a:spcBef>
                <a:spcPts val="42"/>
              </a:spcBef>
            </a:pPr>
            <a:r>
              <a:rPr sz="750" b="1" dirty="0">
                <a:solidFill>
                  <a:prstClr val="black"/>
                </a:solidFill>
                <a:latin typeface="Times New Roman"/>
                <a:cs typeface="Times New Roman"/>
              </a:rPr>
              <a:t>7.</a:t>
            </a:r>
            <a:endParaRPr sz="750">
              <a:solidFill>
                <a:prstClr val="black"/>
              </a:solidFill>
              <a:latin typeface="Times New Roman"/>
              <a:cs typeface="Times New Roman"/>
            </a:endParaRPr>
          </a:p>
        </p:txBody>
      </p:sp>
      <p:sp>
        <p:nvSpPr>
          <p:cNvPr id="8" name="object 8"/>
          <p:cNvSpPr txBox="1"/>
          <p:nvPr/>
        </p:nvSpPr>
        <p:spPr>
          <a:xfrm>
            <a:off x="2843819" y="4801868"/>
            <a:ext cx="1453271" cy="307224"/>
          </a:xfrm>
          <a:prstGeom prst="rect">
            <a:avLst/>
          </a:prstGeom>
        </p:spPr>
        <p:txBody>
          <a:bodyPr wrap="square" lIns="0" tIns="0" rIns="0" bIns="0" rtlCol="0">
            <a:noAutofit/>
          </a:bodyPr>
          <a:lstStyle/>
          <a:p>
            <a:pPr marL="8659">
              <a:lnSpc>
                <a:spcPts val="835"/>
              </a:lnSpc>
              <a:spcBef>
                <a:spcPts val="42"/>
              </a:spcBef>
            </a:pPr>
            <a:r>
              <a:rPr sz="750" b="1" dirty="0">
                <a:solidFill>
                  <a:prstClr val="black"/>
                </a:solidFill>
                <a:latin typeface="Times New Roman"/>
                <a:cs typeface="Times New Roman"/>
              </a:rPr>
              <a:t>Ind</a:t>
            </a:r>
            <a:r>
              <a:rPr sz="750" b="1" spc="3" dirty="0">
                <a:solidFill>
                  <a:prstClr val="black"/>
                </a:solidFill>
                <a:latin typeface="Times New Roman"/>
                <a:cs typeface="Times New Roman"/>
              </a:rPr>
              <a:t>i</a:t>
            </a:r>
            <a:r>
              <a:rPr sz="750" b="1" dirty="0">
                <a:solidFill>
                  <a:prstClr val="black"/>
                </a:solidFill>
                <a:latin typeface="Times New Roman"/>
                <a:cs typeface="Times New Roman"/>
              </a:rPr>
              <a:t>c</a:t>
            </a:r>
            <a:r>
              <a:rPr sz="750" b="1" spc="-6" dirty="0">
                <a:solidFill>
                  <a:prstClr val="black"/>
                </a:solidFill>
                <a:latin typeface="Times New Roman"/>
                <a:cs typeface="Times New Roman"/>
              </a:rPr>
              <a:t>a</a:t>
            </a:r>
            <a:r>
              <a:rPr sz="750" b="1" spc="3" dirty="0">
                <a:solidFill>
                  <a:prstClr val="black"/>
                </a:solidFill>
                <a:latin typeface="Times New Roman"/>
                <a:cs typeface="Times New Roman"/>
              </a:rPr>
              <a:t>t</a:t>
            </a:r>
            <a:r>
              <a:rPr sz="750" b="1" spc="-3" dirty="0">
                <a:solidFill>
                  <a:prstClr val="black"/>
                </a:solidFill>
                <a:latin typeface="Times New Roman"/>
                <a:cs typeface="Times New Roman"/>
              </a:rPr>
              <a:t>i</a:t>
            </a:r>
            <a:r>
              <a:rPr sz="750" b="1" dirty="0">
                <a:solidFill>
                  <a:prstClr val="black"/>
                </a:solidFill>
                <a:latin typeface="Times New Roman"/>
                <a:cs typeface="Times New Roman"/>
              </a:rPr>
              <a:t>ve n</a:t>
            </a:r>
            <a:r>
              <a:rPr sz="750" b="1" spc="-10" dirty="0">
                <a:solidFill>
                  <a:prstClr val="black"/>
                </a:solidFill>
                <a:latin typeface="Times New Roman"/>
                <a:cs typeface="Times New Roman"/>
              </a:rPr>
              <a:t>u</a:t>
            </a:r>
            <a:r>
              <a:rPr sz="750" b="1" spc="3" dirty="0">
                <a:solidFill>
                  <a:prstClr val="black"/>
                </a:solidFill>
                <a:latin typeface="Times New Roman"/>
                <a:cs typeface="Times New Roman"/>
              </a:rPr>
              <a:t>m</a:t>
            </a:r>
            <a:r>
              <a:rPr sz="750" b="1" dirty="0">
                <a:solidFill>
                  <a:prstClr val="black"/>
                </a:solidFill>
                <a:latin typeface="Times New Roman"/>
                <a:cs typeface="Times New Roman"/>
              </a:rPr>
              <a:t>ber and</a:t>
            </a:r>
            <a:r>
              <a:rPr sz="750" b="1" spc="-10" dirty="0">
                <a:solidFill>
                  <a:prstClr val="black"/>
                </a:solidFill>
                <a:latin typeface="Times New Roman"/>
                <a:cs typeface="Times New Roman"/>
              </a:rPr>
              <a:t> </a:t>
            </a:r>
            <a:r>
              <a:rPr sz="750" b="1" spc="-6" dirty="0">
                <a:solidFill>
                  <a:prstClr val="black"/>
                </a:solidFill>
                <a:latin typeface="Times New Roman"/>
                <a:cs typeface="Times New Roman"/>
              </a:rPr>
              <a:t>t</a:t>
            </a:r>
            <a:r>
              <a:rPr sz="750" b="1" spc="3" dirty="0">
                <a:solidFill>
                  <a:prstClr val="black"/>
                </a:solidFill>
                <a:latin typeface="Times New Roman"/>
                <a:cs typeface="Times New Roman"/>
              </a:rPr>
              <a:t>i</a:t>
            </a:r>
            <a:r>
              <a:rPr sz="750" b="1" spc="-6" dirty="0">
                <a:solidFill>
                  <a:prstClr val="black"/>
                </a:solidFill>
                <a:latin typeface="Times New Roman"/>
                <a:cs typeface="Times New Roman"/>
              </a:rPr>
              <a:t>t</a:t>
            </a:r>
            <a:r>
              <a:rPr sz="750" b="1" spc="3" dirty="0">
                <a:solidFill>
                  <a:prstClr val="black"/>
                </a:solidFill>
                <a:latin typeface="Times New Roman"/>
                <a:cs typeface="Times New Roman"/>
              </a:rPr>
              <a:t>l</a:t>
            </a:r>
            <a:r>
              <a:rPr sz="750" b="1" dirty="0">
                <a:solidFill>
                  <a:prstClr val="black"/>
                </a:solidFill>
                <a:latin typeface="Times New Roman"/>
                <a:cs typeface="Times New Roman"/>
              </a:rPr>
              <a:t>es</a:t>
            </a:r>
            <a:r>
              <a:rPr sz="750" b="1" spc="3" dirty="0">
                <a:solidFill>
                  <a:prstClr val="black"/>
                </a:solidFill>
                <a:latin typeface="Times New Roman"/>
                <a:cs typeface="Times New Roman"/>
              </a:rPr>
              <a:t> </a:t>
            </a:r>
            <a:r>
              <a:rPr sz="750" b="1" spc="-6" dirty="0">
                <a:solidFill>
                  <a:prstClr val="black"/>
                </a:solidFill>
                <a:latin typeface="Times New Roman"/>
                <a:cs typeface="Times New Roman"/>
              </a:rPr>
              <a:t>o</a:t>
            </a:r>
            <a:r>
              <a:rPr sz="750" b="1" dirty="0">
                <a:solidFill>
                  <a:prstClr val="black"/>
                </a:solidFill>
                <a:latin typeface="Times New Roman"/>
                <a:cs typeface="Times New Roman"/>
              </a:rPr>
              <a:t>f</a:t>
            </a:r>
            <a:r>
              <a:rPr sz="750" b="1" spc="3" dirty="0">
                <a:solidFill>
                  <a:prstClr val="black"/>
                </a:solidFill>
                <a:latin typeface="Times New Roman"/>
                <a:cs typeface="Times New Roman"/>
              </a:rPr>
              <a:t> </a:t>
            </a:r>
            <a:r>
              <a:rPr sz="750" b="1" spc="-3" dirty="0">
                <a:solidFill>
                  <a:prstClr val="black"/>
                </a:solidFill>
                <a:latin typeface="Times New Roman"/>
                <a:cs typeface="Times New Roman"/>
              </a:rPr>
              <a:t>l</a:t>
            </a:r>
            <a:r>
              <a:rPr sz="750" b="1" dirty="0">
                <a:solidFill>
                  <a:prstClr val="black"/>
                </a:solidFill>
                <a:latin typeface="Times New Roman"/>
                <a:cs typeface="Times New Roman"/>
              </a:rPr>
              <a:t>o</a:t>
            </a:r>
            <a:r>
              <a:rPr sz="750" b="1" spc="3" dirty="0">
                <a:solidFill>
                  <a:prstClr val="black"/>
                </a:solidFill>
                <a:latin typeface="Times New Roman"/>
                <a:cs typeface="Times New Roman"/>
              </a:rPr>
              <a:t>t</a:t>
            </a:r>
            <a:r>
              <a:rPr sz="750" b="1" dirty="0">
                <a:solidFill>
                  <a:prstClr val="black"/>
                </a:solidFill>
                <a:latin typeface="Times New Roman"/>
                <a:cs typeface="Times New Roman"/>
              </a:rPr>
              <a:t>s</a:t>
            </a:r>
            <a:endParaRPr sz="750">
              <a:solidFill>
                <a:prstClr val="black"/>
              </a:solidFill>
              <a:latin typeface="Times New Roman"/>
              <a:cs typeface="Times New Roman"/>
            </a:endParaRPr>
          </a:p>
          <a:p>
            <a:pPr marL="8659" marR="14339">
              <a:lnSpc>
                <a:spcPct val="95825"/>
              </a:lnSpc>
              <a:spcBef>
                <a:spcPts val="625"/>
              </a:spcBef>
            </a:pPr>
            <a:r>
              <a:rPr sz="750" spc="-3" dirty="0">
                <a:solidFill>
                  <a:prstClr val="black"/>
                </a:solidFill>
                <a:latin typeface="Times New Roman"/>
                <a:cs typeface="Times New Roman"/>
              </a:rPr>
              <a:t>O</a:t>
            </a:r>
            <a:r>
              <a:rPr sz="750" dirty="0">
                <a:solidFill>
                  <a:prstClr val="black"/>
                </a:solidFill>
                <a:latin typeface="Times New Roman"/>
                <a:cs typeface="Times New Roman"/>
              </a:rPr>
              <a:t>ne </a:t>
            </a:r>
            <a:r>
              <a:rPr sz="750" spc="3" dirty="0">
                <a:solidFill>
                  <a:prstClr val="black"/>
                </a:solidFill>
                <a:latin typeface="Times New Roman"/>
                <a:cs typeface="Times New Roman"/>
              </a:rPr>
              <a:t>l</a:t>
            </a:r>
            <a:r>
              <a:rPr sz="750" spc="-6" dirty="0">
                <a:solidFill>
                  <a:prstClr val="black"/>
                </a:solidFill>
                <a:latin typeface="Times New Roman"/>
                <a:cs typeface="Times New Roman"/>
              </a:rPr>
              <a:t>o</a:t>
            </a:r>
            <a:r>
              <a:rPr sz="750" dirty="0">
                <a:solidFill>
                  <a:prstClr val="black"/>
                </a:solidFill>
                <a:latin typeface="Times New Roman"/>
                <a:cs typeface="Times New Roman"/>
              </a:rPr>
              <a:t>t</a:t>
            </a:r>
            <a:r>
              <a:rPr sz="750" spc="3" dirty="0">
                <a:solidFill>
                  <a:prstClr val="black"/>
                </a:solidFill>
                <a:latin typeface="Times New Roman"/>
                <a:cs typeface="Times New Roman"/>
              </a:rPr>
              <a:t> </a:t>
            </a:r>
            <a:r>
              <a:rPr sz="750" dirty="0">
                <a:solidFill>
                  <a:prstClr val="black"/>
                </a:solidFill>
                <a:latin typeface="Times New Roman"/>
                <a:cs typeface="Times New Roman"/>
              </a:rPr>
              <a:t>o</a:t>
            </a:r>
            <a:r>
              <a:rPr sz="750" spc="-6" dirty="0">
                <a:solidFill>
                  <a:prstClr val="black"/>
                </a:solidFill>
                <a:latin typeface="Times New Roman"/>
                <a:cs typeface="Times New Roman"/>
              </a:rPr>
              <a:t>n</a:t>
            </a:r>
            <a:r>
              <a:rPr sz="750" spc="3" dirty="0">
                <a:solidFill>
                  <a:prstClr val="black"/>
                </a:solidFill>
                <a:latin typeface="Times New Roman"/>
                <a:cs typeface="Times New Roman"/>
              </a:rPr>
              <a:t>l</a:t>
            </a:r>
            <a:r>
              <a:rPr sz="750" dirty="0">
                <a:solidFill>
                  <a:prstClr val="black"/>
                </a:solidFill>
                <a:latin typeface="Times New Roman"/>
                <a:cs typeface="Times New Roman"/>
              </a:rPr>
              <a:t>y</a:t>
            </a:r>
            <a:endParaRPr sz="750">
              <a:solidFill>
                <a:prstClr val="black"/>
              </a:solidFill>
              <a:latin typeface="Times New Roman"/>
              <a:cs typeface="Times New Roman"/>
            </a:endParaRPr>
          </a:p>
        </p:txBody>
      </p:sp>
      <p:sp>
        <p:nvSpPr>
          <p:cNvPr id="7" name="object 7"/>
          <p:cNvSpPr txBox="1"/>
          <p:nvPr/>
        </p:nvSpPr>
        <p:spPr>
          <a:xfrm>
            <a:off x="2722279" y="5194904"/>
            <a:ext cx="103355" cy="112914"/>
          </a:xfrm>
          <a:prstGeom prst="rect">
            <a:avLst/>
          </a:prstGeom>
        </p:spPr>
        <p:txBody>
          <a:bodyPr wrap="square" lIns="0" tIns="0" rIns="0" bIns="0" rtlCol="0">
            <a:noAutofit/>
          </a:bodyPr>
          <a:lstStyle/>
          <a:p>
            <a:pPr marL="8659">
              <a:lnSpc>
                <a:spcPts val="835"/>
              </a:lnSpc>
              <a:spcBef>
                <a:spcPts val="42"/>
              </a:spcBef>
            </a:pPr>
            <a:r>
              <a:rPr sz="750" b="1" dirty="0">
                <a:solidFill>
                  <a:prstClr val="black"/>
                </a:solidFill>
                <a:latin typeface="Times New Roman"/>
                <a:cs typeface="Times New Roman"/>
              </a:rPr>
              <a:t>8.</a:t>
            </a:r>
            <a:endParaRPr sz="750">
              <a:solidFill>
                <a:prstClr val="black"/>
              </a:solidFill>
              <a:latin typeface="Times New Roman"/>
              <a:cs typeface="Times New Roman"/>
            </a:endParaRPr>
          </a:p>
        </p:txBody>
      </p:sp>
      <p:sp>
        <p:nvSpPr>
          <p:cNvPr id="6" name="object 6"/>
          <p:cNvSpPr txBox="1"/>
          <p:nvPr/>
        </p:nvSpPr>
        <p:spPr>
          <a:xfrm>
            <a:off x="2843819" y="5194904"/>
            <a:ext cx="2017192" cy="504652"/>
          </a:xfrm>
          <a:prstGeom prst="rect">
            <a:avLst/>
          </a:prstGeom>
        </p:spPr>
        <p:txBody>
          <a:bodyPr wrap="square" lIns="0" tIns="0" rIns="0" bIns="0" rtlCol="0">
            <a:noAutofit/>
          </a:bodyPr>
          <a:lstStyle/>
          <a:p>
            <a:pPr marL="8659">
              <a:lnSpc>
                <a:spcPts val="835"/>
              </a:lnSpc>
              <a:spcBef>
                <a:spcPts val="42"/>
              </a:spcBef>
            </a:pPr>
            <a:r>
              <a:rPr sz="750" b="1" dirty="0">
                <a:solidFill>
                  <a:prstClr val="black"/>
                </a:solidFill>
                <a:latin typeface="Times New Roman"/>
                <a:cs typeface="Times New Roman"/>
              </a:rPr>
              <a:t>Sched</a:t>
            </a:r>
            <a:r>
              <a:rPr sz="750" b="1" spc="-3" dirty="0">
                <a:solidFill>
                  <a:prstClr val="black"/>
                </a:solidFill>
                <a:latin typeface="Times New Roman"/>
                <a:cs typeface="Times New Roman"/>
              </a:rPr>
              <a:t>ul</a:t>
            </a:r>
            <a:r>
              <a:rPr sz="750" b="1" dirty="0">
                <a:solidFill>
                  <a:prstClr val="black"/>
                </a:solidFill>
                <a:latin typeface="Times New Roman"/>
                <a:cs typeface="Times New Roman"/>
              </a:rPr>
              <a:t>ed p</a:t>
            </a:r>
            <a:r>
              <a:rPr sz="750" b="1" spc="-3" dirty="0">
                <a:solidFill>
                  <a:prstClr val="black"/>
                </a:solidFill>
                <a:latin typeface="Times New Roman"/>
                <a:cs typeface="Times New Roman"/>
              </a:rPr>
              <a:t>u</a:t>
            </a:r>
            <a:r>
              <a:rPr sz="750" b="1" dirty="0">
                <a:solidFill>
                  <a:prstClr val="black"/>
                </a:solidFill>
                <a:latin typeface="Times New Roman"/>
                <a:cs typeface="Times New Roman"/>
              </a:rPr>
              <a:t>b</a:t>
            </a:r>
            <a:r>
              <a:rPr sz="750" b="1" spc="-6" dirty="0">
                <a:solidFill>
                  <a:prstClr val="black"/>
                </a:solidFill>
                <a:latin typeface="Times New Roman"/>
                <a:cs typeface="Times New Roman"/>
              </a:rPr>
              <a:t>l</a:t>
            </a:r>
            <a:r>
              <a:rPr sz="750" b="1" spc="3" dirty="0">
                <a:solidFill>
                  <a:prstClr val="black"/>
                </a:solidFill>
                <a:latin typeface="Times New Roman"/>
                <a:cs typeface="Times New Roman"/>
              </a:rPr>
              <a:t>i</a:t>
            </a:r>
            <a:r>
              <a:rPr sz="750" b="1" dirty="0">
                <a:solidFill>
                  <a:prstClr val="black"/>
                </a:solidFill>
                <a:latin typeface="Times New Roman"/>
                <a:cs typeface="Times New Roman"/>
              </a:rPr>
              <a:t>c</a:t>
            </a:r>
            <a:r>
              <a:rPr sz="750" b="1" spc="-6" dirty="0">
                <a:solidFill>
                  <a:prstClr val="black"/>
                </a:solidFill>
                <a:latin typeface="Times New Roman"/>
                <a:cs typeface="Times New Roman"/>
              </a:rPr>
              <a:t>a</a:t>
            </a:r>
            <a:r>
              <a:rPr sz="750" b="1" spc="3" dirty="0">
                <a:solidFill>
                  <a:prstClr val="black"/>
                </a:solidFill>
                <a:latin typeface="Times New Roman"/>
                <a:cs typeface="Times New Roman"/>
              </a:rPr>
              <a:t>ti</a:t>
            </a:r>
            <a:r>
              <a:rPr sz="750" b="1" dirty="0">
                <a:solidFill>
                  <a:prstClr val="black"/>
                </a:solidFill>
                <a:latin typeface="Times New Roman"/>
                <a:cs typeface="Times New Roman"/>
              </a:rPr>
              <a:t>on </a:t>
            </a:r>
            <a:r>
              <a:rPr sz="750" b="1" spc="-10" dirty="0">
                <a:solidFill>
                  <a:prstClr val="black"/>
                </a:solidFill>
                <a:latin typeface="Times New Roman"/>
                <a:cs typeface="Times New Roman"/>
              </a:rPr>
              <a:t>d</a:t>
            </a:r>
            <a:r>
              <a:rPr sz="750" b="1" dirty="0">
                <a:solidFill>
                  <a:prstClr val="black"/>
                </a:solidFill>
                <a:latin typeface="Times New Roman"/>
                <a:cs typeface="Times New Roman"/>
              </a:rPr>
              <a:t>a</a:t>
            </a:r>
            <a:r>
              <a:rPr sz="750" b="1" spc="-6" dirty="0">
                <a:solidFill>
                  <a:prstClr val="black"/>
                </a:solidFill>
                <a:latin typeface="Times New Roman"/>
                <a:cs typeface="Times New Roman"/>
              </a:rPr>
              <a:t>t</a:t>
            </a:r>
            <a:r>
              <a:rPr sz="750" b="1" dirty="0">
                <a:solidFill>
                  <a:prstClr val="black"/>
                </a:solidFill>
                <a:latin typeface="Times New Roman"/>
                <a:cs typeface="Times New Roman"/>
              </a:rPr>
              <a:t>e</a:t>
            </a:r>
            <a:r>
              <a:rPr sz="750" b="1" spc="3" dirty="0">
                <a:solidFill>
                  <a:prstClr val="black"/>
                </a:solidFill>
                <a:latin typeface="Times New Roman"/>
                <a:cs typeface="Times New Roman"/>
              </a:rPr>
              <a:t> </a:t>
            </a:r>
            <a:r>
              <a:rPr sz="750" b="1" spc="-6" dirty="0">
                <a:solidFill>
                  <a:prstClr val="black"/>
                </a:solidFill>
                <a:latin typeface="Times New Roman"/>
                <a:cs typeface="Times New Roman"/>
              </a:rPr>
              <a:t>o</a:t>
            </a:r>
            <a:r>
              <a:rPr sz="750" b="1" dirty="0">
                <a:solidFill>
                  <a:prstClr val="black"/>
                </a:solidFill>
                <a:latin typeface="Times New Roman"/>
                <a:cs typeface="Times New Roman"/>
              </a:rPr>
              <a:t>f</a:t>
            </a:r>
            <a:r>
              <a:rPr sz="750" b="1" spc="3" dirty="0">
                <a:solidFill>
                  <a:prstClr val="black"/>
                </a:solidFill>
                <a:latin typeface="Times New Roman"/>
                <a:cs typeface="Times New Roman"/>
              </a:rPr>
              <a:t> t</a:t>
            </a:r>
            <a:r>
              <a:rPr sz="750" b="1" dirty="0">
                <a:solidFill>
                  <a:prstClr val="black"/>
                </a:solidFill>
                <a:latin typeface="Times New Roman"/>
                <a:cs typeface="Times New Roman"/>
              </a:rPr>
              <a:t>he</a:t>
            </a:r>
            <a:r>
              <a:rPr sz="750" b="1" spc="3" dirty="0">
                <a:solidFill>
                  <a:prstClr val="black"/>
                </a:solidFill>
                <a:latin typeface="Times New Roman"/>
                <a:cs typeface="Times New Roman"/>
              </a:rPr>
              <a:t> </a:t>
            </a:r>
            <a:r>
              <a:rPr sz="750" b="1" dirty="0">
                <a:solidFill>
                  <a:prstClr val="black"/>
                </a:solidFill>
                <a:latin typeface="Times New Roman"/>
                <a:cs typeface="Times New Roman"/>
              </a:rPr>
              <a:t>co</a:t>
            </a:r>
            <a:r>
              <a:rPr sz="750" b="1" spc="-6" dirty="0">
                <a:solidFill>
                  <a:prstClr val="black"/>
                </a:solidFill>
                <a:latin typeface="Times New Roman"/>
                <a:cs typeface="Times New Roman"/>
              </a:rPr>
              <a:t>n</a:t>
            </a:r>
            <a:r>
              <a:rPr sz="750" b="1" spc="3" dirty="0">
                <a:solidFill>
                  <a:prstClr val="black"/>
                </a:solidFill>
                <a:latin typeface="Times New Roman"/>
                <a:cs typeface="Times New Roman"/>
              </a:rPr>
              <a:t>t</a:t>
            </a:r>
            <a:r>
              <a:rPr sz="750" b="1" dirty="0">
                <a:solidFill>
                  <a:prstClr val="black"/>
                </a:solidFill>
                <a:latin typeface="Times New Roman"/>
                <a:cs typeface="Times New Roman"/>
              </a:rPr>
              <a:t>r</a:t>
            </a:r>
            <a:r>
              <a:rPr sz="750" b="1" spc="-6" dirty="0">
                <a:solidFill>
                  <a:prstClr val="black"/>
                </a:solidFill>
                <a:latin typeface="Times New Roman"/>
                <a:cs typeface="Times New Roman"/>
              </a:rPr>
              <a:t>a</a:t>
            </a:r>
            <a:r>
              <a:rPr sz="750" b="1" dirty="0">
                <a:solidFill>
                  <a:prstClr val="black"/>
                </a:solidFill>
                <a:latin typeface="Times New Roman"/>
                <a:cs typeface="Times New Roman"/>
              </a:rPr>
              <a:t>ct</a:t>
            </a:r>
            <a:r>
              <a:rPr sz="750" b="1" spc="6" dirty="0">
                <a:solidFill>
                  <a:prstClr val="black"/>
                </a:solidFill>
                <a:latin typeface="Times New Roman"/>
                <a:cs typeface="Times New Roman"/>
              </a:rPr>
              <a:t> </a:t>
            </a:r>
            <a:r>
              <a:rPr sz="750" b="1" dirty="0">
                <a:solidFill>
                  <a:prstClr val="black"/>
                </a:solidFill>
                <a:latin typeface="Times New Roman"/>
                <a:cs typeface="Times New Roman"/>
              </a:rPr>
              <a:t>n</a:t>
            </a:r>
            <a:r>
              <a:rPr sz="750" b="1" spc="-10" dirty="0">
                <a:solidFill>
                  <a:prstClr val="black"/>
                </a:solidFill>
                <a:latin typeface="Times New Roman"/>
                <a:cs typeface="Times New Roman"/>
              </a:rPr>
              <a:t>o</a:t>
            </a:r>
            <a:r>
              <a:rPr sz="750" b="1" spc="3" dirty="0">
                <a:solidFill>
                  <a:prstClr val="black"/>
                </a:solidFill>
                <a:latin typeface="Times New Roman"/>
                <a:cs typeface="Times New Roman"/>
              </a:rPr>
              <a:t>t</a:t>
            </a:r>
            <a:r>
              <a:rPr sz="750" b="1" spc="-3" dirty="0">
                <a:solidFill>
                  <a:prstClr val="black"/>
                </a:solidFill>
                <a:latin typeface="Times New Roman"/>
                <a:cs typeface="Times New Roman"/>
              </a:rPr>
              <a:t>i</a:t>
            </a:r>
            <a:r>
              <a:rPr sz="750" b="1" dirty="0">
                <a:solidFill>
                  <a:prstClr val="black"/>
                </a:solidFill>
                <a:latin typeface="Times New Roman"/>
                <a:cs typeface="Times New Roman"/>
              </a:rPr>
              <a:t>ce</a:t>
            </a:r>
            <a:endParaRPr sz="750">
              <a:solidFill>
                <a:prstClr val="black"/>
              </a:solidFill>
              <a:latin typeface="Times New Roman"/>
              <a:cs typeface="Times New Roman"/>
            </a:endParaRPr>
          </a:p>
          <a:p>
            <a:pPr marL="8659" marR="14339">
              <a:lnSpc>
                <a:spcPts val="892"/>
              </a:lnSpc>
              <a:spcBef>
                <a:spcPts val="607"/>
              </a:spcBef>
            </a:pPr>
            <a:r>
              <a:rPr sz="750" dirty="0">
                <a:solidFill>
                  <a:prstClr val="black"/>
                </a:solidFill>
                <a:latin typeface="Times New Roman"/>
                <a:cs typeface="Times New Roman"/>
              </a:rPr>
              <a:t>1</a:t>
            </a:r>
            <a:r>
              <a:rPr sz="716" spc="3" baseline="33129" dirty="0">
                <a:solidFill>
                  <a:prstClr val="black"/>
                </a:solidFill>
                <a:latin typeface="Times New Roman"/>
                <a:cs typeface="Times New Roman"/>
              </a:rPr>
              <a:t>s</a:t>
            </a:r>
            <a:r>
              <a:rPr sz="716" baseline="33129" dirty="0">
                <a:solidFill>
                  <a:prstClr val="black"/>
                </a:solidFill>
                <a:latin typeface="Times New Roman"/>
                <a:cs typeface="Times New Roman"/>
              </a:rPr>
              <a:t>t</a:t>
            </a:r>
            <a:r>
              <a:rPr sz="716" spc="65" baseline="33129" dirty="0">
                <a:solidFill>
                  <a:prstClr val="black"/>
                </a:solidFill>
                <a:latin typeface="Times New Roman"/>
                <a:cs typeface="Times New Roman"/>
              </a:rPr>
              <a:t> </a:t>
            </a:r>
            <a:r>
              <a:rPr sz="750" dirty="0">
                <a:solidFill>
                  <a:prstClr val="black"/>
                </a:solidFill>
                <a:latin typeface="Times New Roman"/>
                <a:cs typeface="Times New Roman"/>
              </a:rPr>
              <a:t>qua</a:t>
            </a:r>
            <a:r>
              <a:rPr sz="750" spc="-3" dirty="0">
                <a:solidFill>
                  <a:prstClr val="black"/>
                </a:solidFill>
                <a:latin typeface="Times New Roman"/>
                <a:cs typeface="Times New Roman"/>
              </a:rPr>
              <a:t>r</a:t>
            </a:r>
            <a:r>
              <a:rPr sz="750" spc="3" dirty="0">
                <a:solidFill>
                  <a:prstClr val="black"/>
                </a:solidFill>
                <a:latin typeface="Times New Roman"/>
                <a:cs typeface="Times New Roman"/>
              </a:rPr>
              <a:t>t</a:t>
            </a:r>
            <a:r>
              <a:rPr sz="750" spc="-6" dirty="0">
                <a:solidFill>
                  <a:prstClr val="black"/>
                </a:solidFill>
                <a:latin typeface="Times New Roman"/>
                <a:cs typeface="Times New Roman"/>
              </a:rPr>
              <a:t>e</a:t>
            </a:r>
            <a:r>
              <a:rPr sz="750" dirty="0">
                <a:solidFill>
                  <a:prstClr val="black"/>
                </a:solidFill>
                <a:latin typeface="Times New Roman"/>
                <a:cs typeface="Times New Roman"/>
              </a:rPr>
              <a:t>r</a:t>
            </a:r>
            <a:r>
              <a:rPr sz="750" spc="3" dirty="0">
                <a:solidFill>
                  <a:prstClr val="black"/>
                </a:solidFill>
                <a:latin typeface="Times New Roman"/>
                <a:cs typeface="Times New Roman"/>
              </a:rPr>
              <a:t> </a:t>
            </a:r>
            <a:r>
              <a:rPr sz="750" dirty="0">
                <a:solidFill>
                  <a:prstClr val="black"/>
                </a:solidFill>
                <a:latin typeface="Times New Roman"/>
                <a:cs typeface="Times New Roman"/>
              </a:rPr>
              <a:t>of</a:t>
            </a:r>
            <a:r>
              <a:rPr sz="750" spc="-3" dirty="0">
                <a:solidFill>
                  <a:prstClr val="black"/>
                </a:solidFill>
                <a:latin typeface="Times New Roman"/>
                <a:cs typeface="Times New Roman"/>
              </a:rPr>
              <a:t> </a:t>
            </a:r>
            <a:r>
              <a:rPr sz="750" dirty="0">
                <a:solidFill>
                  <a:prstClr val="black"/>
                </a:solidFill>
                <a:latin typeface="Times New Roman"/>
                <a:cs typeface="Times New Roman"/>
              </a:rPr>
              <a:t>2018</a:t>
            </a:r>
            <a:endParaRPr sz="750">
              <a:solidFill>
                <a:prstClr val="black"/>
              </a:solidFill>
              <a:latin typeface="Times New Roman"/>
              <a:cs typeface="Times New Roman"/>
            </a:endParaRPr>
          </a:p>
          <a:p>
            <a:pPr marL="8659" marR="14339">
              <a:lnSpc>
                <a:spcPct val="95825"/>
              </a:lnSpc>
              <a:spcBef>
                <a:spcPts val="692"/>
              </a:spcBef>
            </a:pPr>
            <a:r>
              <a:rPr sz="750" b="1" spc="3" dirty="0">
                <a:solidFill>
                  <a:prstClr val="black"/>
                </a:solidFill>
                <a:latin typeface="Times New Roman"/>
                <a:cs typeface="Times New Roman"/>
              </a:rPr>
              <a:t>Ot</a:t>
            </a:r>
            <a:r>
              <a:rPr sz="750" b="1" dirty="0">
                <a:solidFill>
                  <a:prstClr val="black"/>
                </a:solidFill>
                <a:latin typeface="Times New Roman"/>
                <a:cs typeface="Times New Roman"/>
              </a:rPr>
              <a:t>h</a:t>
            </a:r>
            <a:r>
              <a:rPr sz="750" b="1" spc="-6" dirty="0">
                <a:solidFill>
                  <a:prstClr val="black"/>
                </a:solidFill>
                <a:latin typeface="Times New Roman"/>
                <a:cs typeface="Times New Roman"/>
              </a:rPr>
              <a:t>e</a:t>
            </a:r>
            <a:r>
              <a:rPr sz="750" b="1" dirty="0">
                <a:solidFill>
                  <a:prstClr val="black"/>
                </a:solidFill>
                <a:latin typeface="Times New Roman"/>
                <a:cs typeface="Times New Roman"/>
              </a:rPr>
              <a:t>r </a:t>
            </a:r>
            <a:r>
              <a:rPr sz="750" b="1" spc="3" dirty="0">
                <a:solidFill>
                  <a:prstClr val="black"/>
                </a:solidFill>
                <a:latin typeface="Times New Roman"/>
                <a:cs typeface="Times New Roman"/>
              </a:rPr>
              <a:t>i</a:t>
            </a:r>
            <a:r>
              <a:rPr sz="750" b="1" spc="-10" dirty="0">
                <a:solidFill>
                  <a:prstClr val="black"/>
                </a:solidFill>
                <a:latin typeface="Times New Roman"/>
                <a:cs typeface="Times New Roman"/>
              </a:rPr>
              <a:t>n</a:t>
            </a:r>
            <a:r>
              <a:rPr sz="750" b="1" spc="3" dirty="0">
                <a:solidFill>
                  <a:prstClr val="black"/>
                </a:solidFill>
                <a:latin typeface="Times New Roman"/>
                <a:cs typeface="Times New Roman"/>
              </a:rPr>
              <a:t>f</a:t>
            </a:r>
            <a:r>
              <a:rPr sz="750" b="1" dirty="0">
                <a:solidFill>
                  <a:prstClr val="black"/>
                </a:solidFill>
                <a:latin typeface="Times New Roman"/>
                <a:cs typeface="Times New Roman"/>
              </a:rPr>
              <a:t>o</a:t>
            </a:r>
            <a:r>
              <a:rPr sz="750" b="1" spc="-6" dirty="0">
                <a:solidFill>
                  <a:prstClr val="black"/>
                </a:solidFill>
                <a:latin typeface="Times New Roman"/>
                <a:cs typeface="Times New Roman"/>
              </a:rPr>
              <a:t>r</a:t>
            </a:r>
            <a:r>
              <a:rPr sz="750" b="1" spc="3" dirty="0">
                <a:solidFill>
                  <a:prstClr val="black"/>
                </a:solidFill>
                <a:latin typeface="Times New Roman"/>
                <a:cs typeface="Times New Roman"/>
              </a:rPr>
              <a:t>m</a:t>
            </a:r>
            <a:r>
              <a:rPr sz="750" b="1" spc="-6" dirty="0">
                <a:solidFill>
                  <a:prstClr val="black"/>
                </a:solidFill>
                <a:latin typeface="Times New Roman"/>
                <a:cs typeface="Times New Roman"/>
              </a:rPr>
              <a:t>a</a:t>
            </a:r>
            <a:r>
              <a:rPr sz="750" b="1" spc="3" dirty="0">
                <a:solidFill>
                  <a:prstClr val="black"/>
                </a:solidFill>
                <a:latin typeface="Times New Roman"/>
                <a:cs typeface="Times New Roman"/>
              </a:rPr>
              <a:t>ti</a:t>
            </a:r>
            <a:r>
              <a:rPr sz="750" b="1" dirty="0">
                <a:solidFill>
                  <a:prstClr val="black"/>
                </a:solidFill>
                <a:latin typeface="Times New Roman"/>
                <a:cs typeface="Times New Roman"/>
              </a:rPr>
              <a:t>on</a:t>
            </a:r>
            <a:endParaRPr sz="750">
              <a:solidFill>
                <a:prstClr val="black"/>
              </a:solidFill>
              <a:latin typeface="Times New Roman"/>
              <a:cs typeface="Times New Roman"/>
            </a:endParaRPr>
          </a:p>
        </p:txBody>
      </p:sp>
      <p:sp>
        <p:nvSpPr>
          <p:cNvPr id="5" name="object 5"/>
          <p:cNvSpPr txBox="1"/>
          <p:nvPr/>
        </p:nvSpPr>
        <p:spPr>
          <a:xfrm>
            <a:off x="2722279" y="5586641"/>
            <a:ext cx="103355" cy="112914"/>
          </a:xfrm>
          <a:prstGeom prst="rect">
            <a:avLst/>
          </a:prstGeom>
        </p:spPr>
        <p:txBody>
          <a:bodyPr wrap="square" lIns="0" tIns="0" rIns="0" bIns="0" rtlCol="0">
            <a:noAutofit/>
          </a:bodyPr>
          <a:lstStyle/>
          <a:p>
            <a:pPr marL="8659">
              <a:lnSpc>
                <a:spcPts val="835"/>
              </a:lnSpc>
              <a:spcBef>
                <a:spcPts val="42"/>
              </a:spcBef>
            </a:pPr>
            <a:r>
              <a:rPr sz="750" b="1" dirty="0">
                <a:solidFill>
                  <a:prstClr val="black"/>
                </a:solidFill>
                <a:latin typeface="Times New Roman"/>
                <a:cs typeface="Times New Roman"/>
              </a:rPr>
              <a:t>9.</a:t>
            </a:r>
            <a:endParaRPr sz="750">
              <a:solidFill>
                <a:prstClr val="black"/>
              </a:solidFill>
              <a:latin typeface="Times New Roman"/>
              <a:cs typeface="Times New Roman"/>
            </a:endParaRPr>
          </a:p>
        </p:txBody>
      </p:sp>
      <p:sp>
        <p:nvSpPr>
          <p:cNvPr id="4" name="object 4"/>
          <p:cNvSpPr txBox="1"/>
          <p:nvPr/>
        </p:nvSpPr>
        <p:spPr>
          <a:xfrm>
            <a:off x="2843819" y="5780951"/>
            <a:ext cx="196179" cy="112915"/>
          </a:xfrm>
          <a:prstGeom prst="rect">
            <a:avLst/>
          </a:prstGeom>
        </p:spPr>
        <p:txBody>
          <a:bodyPr wrap="square" lIns="0" tIns="0" rIns="0" bIns="0" rtlCol="0">
            <a:noAutofit/>
          </a:bodyPr>
          <a:lstStyle/>
          <a:p>
            <a:pPr marL="8659">
              <a:lnSpc>
                <a:spcPts val="835"/>
              </a:lnSpc>
              <a:spcBef>
                <a:spcPts val="42"/>
              </a:spcBef>
            </a:pPr>
            <a:r>
              <a:rPr sz="750" spc="-3" dirty="0">
                <a:solidFill>
                  <a:prstClr val="black"/>
                </a:solidFill>
                <a:latin typeface="Times New Roman"/>
                <a:cs typeface="Times New Roman"/>
              </a:rPr>
              <a:t>N</a:t>
            </a:r>
            <a:r>
              <a:rPr sz="750" spc="3" dirty="0">
                <a:solidFill>
                  <a:prstClr val="black"/>
                </a:solidFill>
                <a:latin typeface="Times New Roman"/>
                <a:cs typeface="Times New Roman"/>
              </a:rPr>
              <a:t>/</a:t>
            </a:r>
            <a:r>
              <a:rPr sz="750" dirty="0">
                <a:solidFill>
                  <a:prstClr val="black"/>
                </a:solidFill>
                <a:latin typeface="Times New Roman"/>
                <a:cs typeface="Times New Roman"/>
              </a:rPr>
              <a:t>A</a:t>
            </a:r>
            <a:endParaRPr sz="750">
              <a:solidFill>
                <a:prstClr val="black"/>
              </a:solidFill>
              <a:latin typeface="Times New Roman"/>
              <a:cs typeface="Times New Roman"/>
            </a:endParaRPr>
          </a:p>
        </p:txBody>
      </p:sp>
      <p:sp>
        <p:nvSpPr>
          <p:cNvPr id="3" name="object 3"/>
          <p:cNvSpPr txBox="1"/>
          <p:nvPr/>
        </p:nvSpPr>
        <p:spPr>
          <a:xfrm>
            <a:off x="2537321" y="6411896"/>
            <a:ext cx="738753" cy="200198"/>
          </a:xfrm>
          <a:prstGeom prst="rect">
            <a:avLst/>
          </a:prstGeom>
        </p:spPr>
        <p:txBody>
          <a:bodyPr wrap="square" lIns="0" tIns="0" rIns="0" bIns="0" rtlCol="0">
            <a:noAutofit/>
          </a:bodyPr>
          <a:lstStyle/>
          <a:p>
            <a:pPr marL="8659" marR="12936">
              <a:lnSpc>
                <a:spcPts val="764"/>
              </a:lnSpc>
              <a:spcBef>
                <a:spcPts val="37"/>
              </a:spcBef>
            </a:pPr>
            <a:r>
              <a:rPr sz="682" b="1" spc="3" dirty="0">
                <a:solidFill>
                  <a:prstClr val="black"/>
                </a:solidFill>
                <a:latin typeface="Times New Roman"/>
                <a:cs typeface="Times New Roman"/>
              </a:rPr>
              <a:t>1</a:t>
            </a:r>
            <a:r>
              <a:rPr sz="682" b="1" dirty="0">
                <a:solidFill>
                  <a:prstClr val="black"/>
                </a:solidFill>
                <a:latin typeface="Times New Roman"/>
                <a:cs typeface="Times New Roman"/>
              </a:rPr>
              <a:t>5 </a:t>
            </a:r>
            <a:r>
              <a:rPr sz="682" b="1" spc="3" dirty="0">
                <a:solidFill>
                  <a:prstClr val="black"/>
                </a:solidFill>
                <a:latin typeface="Times New Roman"/>
                <a:cs typeface="Times New Roman"/>
              </a:rPr>
              <a:t>Ja</a:t>
            </a:r>
            <a:r>
              <a:rPr sz="682" b="1" dirty="0">
                <a:solidFill>
                  <a:prstClr val="black"/>
                </a:solidFill>
                <a:latin typeface="Times New Roman"/>
                <a:cs typeface="Times New Roman"/>
              </a:rPr>
              <a:t>n</a:t>
            </a:r>
            <a:r>
              <a:rPr sz="682" b="1" spc="-3" dirty="0">
                <a:solidFill>
                  <a:prstClr val="black"/>
                </a:solidFill>
                <a:latin typeface="Times New Roman"/>
                <a:cs typeface="Times New Roman"/>
              </a:rPr>
              <a:t>u</a:t>
            </a:r>
            <a:r>
              <a:rPr sz="682" b="1" spc="3" dirty="0">
                <a:solidFill>
                  <a:prstClr val="black"/>
                </a:solidFill>
                <a:latin typeface="Times New Roman"/>
                <a:cs typeface="Times New Roman"/>
              </a:rPr>
              <a:t>a</a:t>
            </a:r>
            <a:r>
              <a:rPr sz="682" b="1" dirty="0">
                <a:solidFill>
                  <a:prstClr val="black"/>
                </a:solidFill>
                <a:latin typeface="Times New Roman"/>
                <a:cs typeface="Times New Roman"/>
              </a:rPr>
              <a:t>ry</a:t>
            </a:r>
            <a:r>
              <a:rPr sz="682" b="1" spc="-24" dirty="0">
                <a:solidFill>
                  <a:prstClr val="black"/>
                </a:solidFill>
                <a:latin typeface="Times New Roman"/>
                <a:cs typeface="Times New Roman"/>
              </a:rPr>
              <a:t> </a:t>
            </a:r>
            <a:r>
              <a:rPr sz="682" b="1" spc="3" dirty="0">
                <a:solidFill>
                  <a:prstClr val="black"/>
                </a:solidFill>
                <a:latin typeface="Times New Roman"/>
                <a:cs typeface="Times New Roman"/>
              </a:rPr>
              <a:t>2</a:t>
            </a:r>
            <a:r>
              <a:rPr sz="682" b="1" spc="-3" dirty="0">
                <a:solidFill>
                  <a:prstClr val="black"/>
                </a:solidFill>
                <a:latin typeface="Times New Roman"/>
                <a:cs typeface="Times New Roman"/>
              </a:rPr>
              <a:t>0</a:t>
            </a:r>
            <a:r>
              <a:rPr sz="682" b="1" spc="3" dirty="0">
                <a:solidFill>
                  <a:prstClr val="black"/>
                </a:solidFill>
                <a:latin typeface="Times New Roman"/>
                <a:cs typeface="Times New Roman"/>
              </a:rPr>
              <a:t>1</a:t>
            </a:r>
            <a:r>
              <a:rPr sz="682" b="1" dirty="0">
                <a:solidFill>
                  <a:prstClr val="black"/>
                </a:solidFill>
                <a:latin typeface="Times New Roman"/>
                <a:cs typeface="Times New Roman"/>
              </a:rPr>
              <a:t>6</a:t>
            </a:r>
            <a:endParaRPr sz="682">
              <a:solidFill>
                <a:prstClr val="black"/>
              </a:solidFill>
              <a:latin typeface="Times New Roman"/>
              <a:cs typeface="Times New Roman"/>
            </a:endParaRPr>
          </a:p>
          <a:p>
            <a:pPr marL="8659">
              <a:lnSpc>
                <a:spcPts val="760"/>
              </a:lnSpc>
            </a:pPr>
            <a:r>
              <a:rPr sz="682" spc="3" dirty="0">
                <a:solidFill>
                  <a:prstClr val="black"/>
                </a:solidFill>
                <a:latin typeface="Times New Roman"/>
                <a:cs typeface="Times New Roman"/>
              </a:rPr>
              <a:t>d1_</a:t>
            </a:r>
            <a:r>
              <a:rPr sz="682" spc="-3" dirty="0">
                <a:solidFill>
                  <a:prstClr val="black"/>
                </a:solidFill>
                <a:latin typeface="Times New Roman"/>
                <a:cs typeface="Times New Roman"/>
              </a:rPr>
              <a:t>p</a:t>
            </a:r>
            <a:r>
              <a:rPr sz="682" spc="3" dirty="0">
                <a:solidFill>
                  <a:prstClr val="black"/>
                </a:solidFill>
                <a:latin typeface="Times New Roman"/>
                <a:cs typeface="Times New Roman"/>
              </a:rPr>
              <a:t>r</a:t>
            </a:r>
            <a:r>
              <a:rPr sz="682" dirty="0">
                <a:solidFill>
                  <a:prstClr val="black"/>
                </a:solidFill>
                <a:latin typeface="Times New Roman"/>
                <a:cs typeface="Times New Roman"/>
              </a:rPr>
              <a:t>i</a:t>
            </a:r>
            <a:r>
              <a:rPr sz="682" spc="3" dirty="0">
                <a:solidFill>
                  <a:prstClr val="black"/>
                </a:solidFill>
                <a:latin typeface="Times New Roman"/>
                <a:cs typeface="Times New Roman"/>
              </a:rPr>
              <a:t>or</a:t>
            </a:r>
            <a:r>
              <a:rPr sz="682" dirty="0">
                <a:solidFill>
                  <a:prstClr val="black"/>
                </a:solidFill>
                <a:latin typeface="Times New Roman"/>
                <a:cs typeface="Times New Roman"/>
              </a:rPr>
              <a:t>i</a:t>
            </a:r>
            <a:r>
              <a:rPr sz="682" spc="-3" dirty="0">
                <a:solidFill>
                  <a:prstClr val="black"/>
                </a:solidFill>
                <a:latin typeface="Times New Roman"/>
                <a:cs typeface="Times New Roman"/>
              </a:rPr>
              <a:t>n</a:t>
            </a:r>
            <a:r>
              <a:rPr sz="682" spc="-6" dirty="0">
                <a:solidFill>
                  <a:prstClr val="black"/>
                </a:solidFill>
                <a:latin typeface="Times New Roman"/>
                <a:cs typeface="Times New Roman"/>
              </a:rPr>
              <a:t>f</a:t>
            </a:r>
            <a:r>
              <a:rPr sz="682" spc="3" dirty="0">
                <a:solidFill>
                  <a:prstClr val="black"/>
                </a:solidFill>
                <a:latin typeface="Times New Roman"/>
                <a:cs typeface="Times New Roman"/>
              </a:rPr>
              <a:t>o_</a:t>
            </a:r>
            <a:r>
              <a:rPr sz="682" dirty="0">
                <a:solidFill>
                  <a:prstClr val="black"/>
                </a:solidFill>
                <a:latin typeface="Times New Roman"/>
                <a:cs typeface="Times New Roman"/>
              </a:rPr>
              <a:t>e</a:t>
            </a:r>
            <a:r>
              <a:rPr sz="682" spc="-3" dirty="0">
                <a:solidFill>
                  <a:prstClr val="black"/>
                </a:solidFill>
                <a:latin typeface="Times New Roman"/>
                <a:cs typeface="Times New Roman"/>
              </a:rPr>
              <a:t>n</a:t>
            </a:r>
            <a:r>
              <a:rPr sz="682" dirty="0">
                <a:solidFill>
                  <a:prstClr val="black"/>
                </a:solidFill>
                <a:latin typeface="Times New Roman"/>
                <a:cs typeface="Times New Roman"/>
              </a:rPr>
              <a:t>.</a:t>
            </a:r>
            <a:r>
              <a:rPr sz="682" spc="3" dirty="0">
                <a:solidFill>
                  <a:prstClr val="black"/>
                </a:solidFill>
                <a:latin typeface="Times New Roman"/>
                <a:cs typeface="Times New Roman"/>
              </a:rPr>
              <a:t>do</a:t>
            </a:r>
            <a:r>
              <a:rPr sz="682" dirty="0">
                <a:solidFill>
                  <a:prstClr val="black"/>
                </a:solidFill>
                <a:latin typeface="Times New Roman"/>
                <a:cs typeface="Times New Roman"/>
              </a:rPr>
              <a:t>c</a:t>
            </a:r>
            <a:endParaRPr sz="682">
              <a:solidFill>
                <a:prstClr val="black"/>
              </a:solidFill>
              <a:latin typeface="Times New Roman"/>
              <a:cs typeface="Times New Roman"/>
            </a:endParaRPr>
          </a:p>
        </p:txBody>
      </p:sp>
      <p:sp>
        <p:nvSpPr>
          <p:cNvPr id="2" name="object 2"/>
          <p:cNvSpPr txBox="1"/>
          <p:nvPr/>
        </p:nvSpPr>
        <p:spPr>
          <a:xfrm>
            <a:off x="6173759" y="6418585"/>
            <a:ext cx="381779" cy="95250"/>
          </a:xfrm>
          <a:prstGeom prst="rect">
            <a:avLst/>
          </a:prstGeom>
        </p:spPr>
        <p:txBody>
          <a:bodyPr wrap="square" lIns="0" tIns="0" rIns="0" bIns="0" rtlCol="0">
            <a:noAutofit/>
          </a:bodyPr>
          <a:lstStyle/>
          <a:p>
            <a:pPr marL="8659">
              <a:lnSpc>
                <a:spcPts val="695"/>
              </a:lnSpc>
              <a:spcBef>
                <a:spcPts val="35"/>
              </a:spcBef>
            </a:pPr>
            <a:r>
              <a:rPr sz="614" spc="10" dirty="0">
                <a:solidFill>
                  <a:prstClr val="black"/>
                </a:solidFill>
                <a:latin typeface="Times New Roman"/>
                <a:cs typeface="Times New Roman"/>
              </a:rPr>
              <a:t>P</a:t>
            </a:r>
            <a:r>
              <a:rPr sz="614" spc="-3" dirty="0">
                <a:solidFill>
                  <a:prstClr val="black"/>
                </a:solidFill>
                <a:latin typeface="Times New Roman"/>
                <a:cs typeface="Times New Roman"/>
              </a:rPr>
              <a:t>ag</a:t>
            </a:r>
            <a:r>
              <a:rPr sz="614" dirty="0">
                <a:solidFill>
                  <a:prstClr val="black"/>
                </a:solidFill>
                <a:latin typeface="Times New Roman"/>
                <a:cs typeface="Times New Roman"/>
              </a:rPr>
              <a:t>e 1</a:t>
            </a:r>
            <a:r>
              <a:rPr sz="614" spc="-3" dirty="0">
                <a:solidFill>
                  <a:prstClr val="black"/>
                </a:solidFill>
                <a:latin typeface="Times New Roman"/>
                <a:cs typeface="Times New Roman"/>
              </a:rPr>
              <a:t> </a:t>
            </a:r>
            <a:r>
              <a:rPr sz="614" spc="3" dirty="0">
                <a:solidFill>
                  <a:prstClr val="black"/>
                </a:solidFill>
                <a:latin typeface="Times New Roman"/>
                <a:cs typeface="Times New Roman"/>
              </a:rPr>
              <a:t>o</a:t>
            </a:r>
            <a:r>
              <a:rPr sz="614" dirty="0">
                <a:solidFill>
                  <a:prstClr val="black"/>
                </a:solidFill>
                <a:latin typeface="Times New Roman"/>
                <a:cs typeface="Times New Roman"/>
              </a:rPr>
              <a:t>f</a:t>
            </a:r>
            <a:r>
              <a:rPr sz="614" spc="-6" dirty="0">
                <a:solidFill>
                  <a:prstClr val="black"/>
                </a:solidFill>
                <a:latin typeface="Times New Roman"/>
                <a:cs typeface="Times New Roman"/>
              </a:rPr>
              <a:t> </a:t>
            </a:r>
            <a:r>
              <a:rPr sz="614" dirty="0">
                <a:solidFill>
                  <a:prstClr val="black"/>
                </a:solidFill>
                <a:latin typeface="Times New Roman"/>
                <a:cs typeface="Times New Roman"/>
              </a:rPr>
              <a:t>2</a:t>
            </a:r>
            <a:endParaRPr sz="614">
              <a:solidFill>
                <a:prstClr val="black"/>
              </a:solidFill>
              <a:latin typeface="Times New Roman"/>
              <a:cs typeface="Times New Roman"/>
            </a:endParaRPr>
          </a:p>
        </p:txBody>
      </p:sp>
    </p:spTree>
    <p:extLst>
      <p:ext uri="{BB962C8B-B14F-4D97-AF65-F5344CB8AC3E}">
        <p14:creationId xmlns:p14="http://schemas.microsoft.com/office/powerpoint/2010/main" val="35085403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p:nvPr/>
        </p:nvSpPr>
        <p:spPr>
          <a:xfrm>
            <a:off x="2545980" y="6030156"/>
            <a:ext cx="1247082" cy="0"/>
          </a:xfrm>
          <a:custGeom>
            <a:avLst/>
            <a:gdLst/>
            <a:ahLst/>
            <a:cxnLst/>
            <a:rect l="l" t="t" r="r" b="b"/>
            <a:pathLst>
              <a:path w="1829054">
                <a:moveTo>
                  <a:pt x="0" y="0"/>
                </a:moveTo>
                <a:lnTo>
                  <a:pt x="1829054" y="0"/>
                </a:lnTo>
              </a:path>
            </a:pathLst>
          </a:custGeom>
          <a:ln w="8889">
            <a:solidFill>
              <a:srgbClr val="000000"/>
            </a:solidFill>
          </a:ln>
        </p:spPr>
        <p:txBody>
          <a:bodyPr wrap="square" lIns="0" tIns="0" rIns="0" bIns="0" rtlCol="0">
            <a:noAutofit/>
          </a:bodyPr>
          <a:lstStyle/>
          <a:p>
            <a:endParaRPr sz="1227"/>
          </a:p>
        </p:txBody>
      </p:sp>
      <p:sp>
        <p:nvSpPr>
          <p:cNvPr id="10" name="object 10"/>
          <p:cNvSpPr/>
          <p:nvPr/>
        </p:nvSpPr>
        <p:spPr>
          <a:xfrm>
            <a:off x="2545773" y="2005012"/>
            <a:ext cx="4052455" cy="433"/>
          </a:xfrm>
          <a:custGeom>
            <a:avLst/>
            <a:gdLst/>
            <a:ahLst/>
            <a:cxnLst/>
            <a:rect l="l" t="t" r="r" b="b"/>
            <a:pathLst>
              <a:path w="5943600" h="635">
                <a:moveTo>
                  <a:pt x="0" y="0"/>
                </a:moveTo>
                <a:lnTo>
                  <a:pt x="5943600" y="635"/>
                </a:lnTo>
              </a:path>
            </a:pathLst>
          </a:custGeom>
          <a:ln w="22225">
            <a:solidFill>
              <a:srgbClr val="808080"/>
            </a:solidFill>
          </a:ln>
        </p:spPr>
        <p:txBody>
          <a:bodyPr wrap="square" lIns="0" tIns="0" rIns="0" bIns="0" rtlCol="0">
            <a:noAutofit/>
          </a:bodyPr>
          <a:lstStyle/>
          <a:p>
            <a:endParaRPr sz="1227"/>
          </a:p>
        </p:txBody>
      </p:sp>
      <p:sp>
        <p:nvSpPr>
          <p:cNvPr id="11" name="object 11"/>
          <p:cNvSpPr/>
          <p:nvPr/>
        </p:nvSpPr>
        <p:spPr>
          <a:xfrm>
            <a:off x="2545773" y="2013671"/>
            <a:ext cx="4052455" cy="433"/>
          </a:xfrm>
          <a:custGeom>
            <a:avLst/>
            <a:gdLst/>
            <a:ahLst/>
            <a:cxnLst/>
            <a:rect l="l" t="t" r="r" b="b"/>
            <a:pathLst>
              <a:path w="5943600" h="635">
                <a:moveTo>
                  <a:pt x="0" y="0"/>
                </a:moveTo>
                <a:lnTo>
                  <a:pt x="5943600" y="635"/>
                </a:lnTo>
              </a:path>
            </a:pathLst>
          </a:custGeom>
          <a:ln w="22225">
            <a:solidFill>
              <a:srgbClr val="D3D3D3"/>
            </a:solidFill>
          </a:ln>
        </p:spPr>
        <p:txBody>
          <a:bodyPr wrap="square" lIns="0" tIns="0" rIns="0" bIns="0" rtlCol="0">
            <a:noAutofit/>
          </a:bodyPr>
          <a:lstStyle/>
          <a:p>
            <a:endParaRPr sz="1227"/>
          </a:p>
        </p:txBody>
      </p:sp>
      <p:sp>
        <p:nvSpPr>
          <p:cNvPr id="9" name="object 9"/>
          <p:cNvSpPr txBox="1"/>
          <p:nvPr/>
        </p:nvSpPr>
        <p:spPr>
          <a:xfrm>
            <a:off x="2659934" y="512267"/>
            <a:ext cx="3954158" cy="751756"/>
          </a:xfrm>
          <a:prstGeom prst="rect">
            <a:avLst/>
          </a:prstGeom>
        </p:spPr>
        <p:txBody>
          <a:bodyPr wrap="square" lIns="0" tIns="0" rIns="0" bIns="0" rtlCol="0">
            <a:noAutofit/>
          </a:bodyPr>
          <a:lstStyle/>
          <a:p>
            <a:pPr marL="8659" marR="7770">
              <a:lnSpc>
                <a:spcPts val="862"/>
              </a:lnSpc>
            </a:pPr>
            <a:r>
              <a:rPr sz="750" b="1" dirty="0">
                <a:latin typeface="Times New Roman"/>
                <a:cs typeface="Times New Roman"/>
              </a:rPr>
              <a:t>10. </a:t>
            </a:r>
            <a:r>
              <a:rPr sz="750" b="1" spc="133" dirty="0">
                <a:latin typeface="Times New Roman"/>
                <a:cs typeface="Times New Roman"/>
              </a:rPr>
              <a:t> </a:t>
            </a:r>
            <a:r>
              <a:rPr sz="750" b="1" spc="-3" dirty="0">
                <a:latin typeface="Times New Roman"/>
                <a:cs typeface="Times New Roman"/>
              </a:rPr>
              <a:t>L</a:t>
            </a:r>
            <a:r>
              <a:rPr sz="750" b="1" dirty="0">
                <a:latin typeface="Times New Roman"/>
                <a:cs typeface="Times New Roman"/>
              </a:rPr>
              <a:t>egal</a:t>
            </a:r>
            <a:r>
              <a:rPr sz="750" b="1" spc="3" dirty="0">
                <a:latin typeface="Times New Roman"/>
                <a:cs typeface="Times New Roman"/>
              </a:rPr>
              <a:t> </a:t>
            </a:r>
            <a:r>
              <a:rPr sz="750" b="1" dirty="0">
                <a:latin typeface="Times New Roman"/>
                <a:cs typeface="Times New Roman"/>
              </a:rPr>
              <a:t>b</a:t>
            </a:r>
            <a:r>
              <a:rPr sz="750" b="1" spc="-10" dirty="0">
                <a:latin typeface="Times New Roman"/>
                <a:cs typeface="Times New Roman"/>
              </a:rPr>
              <a:t>a</a:t>
            </a:r>
            <a:r>
              <a:rPr sz="750" b="1" dirty="0">
                <a:latin typeface="Times New Roman"/>
                <a:cs typeface="Times New Roman"/>
              </a:rPr>
              <a:t>s</a:t>
            </a:r>
            <a:r>
              <a:rPr sz="750" b="1" spc="3" dirty="0">
                <a:latin typeface="Times New Roman"/>
                <a:cs typeface="Times New Roman"/>
              </a:rPr>
              <a:t>i</a:t>
            </a:r>
            <a:r>
              <a:rPr sz="750" b="1" spc="-3" dirty="0">
                <a:latin typeface="Times New Roman"/>
                <a:cs typeface="Times New Roman"/>
              </a:rPr>
              <a:t>s</a:t>
            </a:r>
            <a:r>
              <a:rPr sz="716" b="1" baseline="33129" dirty="0">
                <a:latin typeface="Times New Roman"/>
                <a:cs typeface="Times New Roman"/>
              </a:rPr>
              <a:t>1</a:t>
            </a:r>
            <a:endParaRPr sz="477">
              <a:latin typeface="Times New Roman"/>
              <a:cs typeface="Times New Roman"/>
            </a:endParaRPr>
          </a:p>
          <a:p>
            <a:pPr marL="192538" algn="just">
              <a:lnSpc>
                <a:spcPct val="95921"/>
              </a:lnSpc>
              <a:spcBef>
                <a:spcPts val="669"/>
              </a:spcBef>
            </a:pPr>
            <a:r>
              <a:rPr sz="750" spc="-3" dirty="0">
                <a:latin typeface="Times New Roman"/>
                <a:cs typeface="Times New Roman"/>
              </a:rPr>
              <a:t>R</a:t>
            </a:r>
            <a:r>
              <a:rPr sz="750" dirty="0">
                <a:latin typeface="Times New Roman"/>
                <a:cs typeface="Times New Roman"/>
              </a:rPr>
              <a:t>e</a:t>
            </a:r>
            <a:r>
              <a:rPr sz="750" spc="-6" dirty="0">
                <a:latin typeface="Times New Roman"/>
                <a:cs typeface="Times New Roman"/>
              </a:rPr>
              <a:t>g</a:t>
            </a:r>
            <a:r>
              <a:rPr sz="750" dirty="0">
                <a:latin typeface="Times New Roman"/>
                <a:cs typeface="Times New Roman"/>
              </a:rPr>
              <a:t>u</a:t>
            </a:r>
            <a:r>
              <a:rPr sz="750" spc="3" dirty="0">
                <a:latin typeface="Times New Roman"/>
                <a:cs typeface="Times New Roman"/>
              </a:rPr>
              <a:t>l</a:t>
            </a:r>
            <a:r>
              <a:rPr sz="750" dirty="0">
                <a:latin typeface="Times New Roman"/>
                <a:cs typeface="Times New Roman"/>
              </a:rPr>
              <a:t>a</a:t>
            </a:r>
            <a:r>
              <a:rPr sz="750" spc="3" dirty="0">
                <a:latin typeface="Times New Roman"/>
                <a:cs typeface="Times New Roman"/>
              </a:rPr>
              <a:t>t</a:t>
            </a:r>
            <a:r>
              <a:rPr sz="750" spc="-3" dirty="0">
                <a:latin typeface="Times New Roman"/>
                <a:cs typeface="Times New Roman"/>
              </a:rPr>
              <a:t>i</a:t>
            </a:r>
            <a:r>
              <a:rPr sz="750" dirty="0">
                <a:latin typeface="Times New Roman"/>
                <a:cs typeface="Times New Roman"/>
              </a:rPr>
              <a:t>on</a:t>
            </a:r>
            <a:r>
              <a:rPr sz="750" spc="6" dirty="0">
                <a:latin typeface="Times New Roman"/>
                <a:cs typeface="Times New Roman"/>
              </a:rPr>
              <a:t> </a:t>
            </a:r>
            <a:r>
              <a:rPr sz="750" spc="3" dirty="0">
                <a:latin typeface="Times New Roman"/>
                <a:cs typeface="Times New Roman"/>
              </a:rPr>
              <a:t>(</a:t>
            </a:r>
            <a:r>
              <a:rPr sz="750" dirty="0">
                <a:latin typeface="Times New Roman"/>
                <a:cs typeface="Times New Roman"/>
              </a:rPr>
              <a:t>E</a:t>
            </a:r>
            <a:r>
              <a:rPr sz="750" spc="-13" dirty="0">
                <a:latin typeface="Times New Roman"/>
                <a:cs typeface="Times New Roman"/>
              </a:rPr>
              <a:t>U</a:t>
            </a:r>
            <a:r>
              <a:rPr sz="750" dirty="0">
                <a:latin typeface="Times New Roman"/>
                <a:cs typeface="Times New Roman"/>
              </a:rPr>
              <a:t>)</a:t>
            </a:r>
            <a:r>
              <a:rPr sz="750" spc="10" dirty="0">
                <a:latin typeface="Times New Roman"/>
                <a:cs typeface="Times New Roman"/>
              </a:rPr>
              <a:t> </a:t>
            </a:r>
            <a:r>
              <a:rPr sz="750" spc="-3" dirty="0">
                <a:latin typeface="Times New Roman"/>
                <a:cs typeface="Times New Roman"/>
              </a:rPr>
              <a:t>N</a:t>
            </a:r>
            <a:r>
              <a:rPr sz="750" spc="-6" dirty="0">
                <a:latin typeface="Times New Roman"/>
                <a:cs typeface="Times New Roman"/>
              </a:rPr>
              <a:t>°</a:t>
            </a:r>
            <a:r>
              <a:rPr sz="750" dirty="0">
                <a:latin typeface="Times New Roman"/>
                <a:cs typeface="Times New Roman"/>
              </a:rPr>
              <a:t>236</a:t>
            </a:r>
            <a:r>
              <a:rPr sz="750" spc="3" dirty="0">
                <a:latin typeface="Times New Roman"/>
                <a:cs typeface="Times New Roman"/>
              </a:rPr>
              <a:t>/</a:t>
            </a:r>
            <a:r>
              <a:rPr sz="750" spc="-6" dirty="0">
                <a:latin typeface="Times New Roman"/>
                <a:cs typeface="Times New Roman"/>
              </a:rPr>
              <a:t>20</a:t>
            </a:r>
            <a:r>
              <a:rPr sz="750" dirty="0">
                <a:latin typeface="Times New Roman"/>
                <a:cs typeface="Times New Roman"/>
              </a:rPr>
              <a:t>14</a:t>
            </a:r>
            <a:r>
              <a:rPr sz="750" spc="6" dirty="0">
                <a:latin typeface="Times New Roman"/>
                <a:cs typeface="Times New Roman"/>
              </a:rPr>
              <a:t> </a:t>
            </a:r>
            <a:r>
              <a:rPr sz="750" dirty="0">
                <a:latin typeface="Times New Roman"/>
                <a:cs typeface="Times New Roman"/>
              </a:rPr>
              <a:t>of</a:t>
            </a:r>
            <a:r>
              <a:rPr sz="750" spc="3" dirty="0">
                <a:latin typeface="Times New Roman"/>
                <a:cs typeface="Times New Roman"/>
              </a:rPr>
              <a:t> t</a:t>
            </a:r>
            <a:r>
              <a:rPr sz="750" spc="-6" dirty="0">
                <a:latin typeface="Times New Roman"/>
                <a:cs typeface="Times New Roman"/>
              </a:rPr>
              <a:t>h</a:t>
            </a:r>
            <a:r>
              <a:rPr sz="750" dirty="0">
                <a:latin typeface="Times New Roman"/>
                <a:cs typeface="Times New Roman"/>
              </a:rPr>
              <a:t>e</a:t>
            </a:r>
            <a:r>
              <a:rPr sz="750" spc="10" dirty="0">
                <a:latin typeface="Times New Roman"/>
                <a:cs typeface="Times New Roman"/>
              </a:rPr>
              <a:t> </a:t>
            </a:r>
            <a:r>
              <a:rPr sz="750" dirty="0">
                <a:latin typeface="Times New Roman"/>
                <a:cs typeface="Times New Roman"/>
              </a:rPr>
              <a:t>Eu</a:t>
            </a:r>
            <a:r>
              <a:rPr sz="750" spc="-6" dirty="0">
                <a:latin typeface="Times New Roman"/>
                <a:cs typeface="Times New Roman"/>
              </a:rPr>
              <a:t>r</a:t>
            </a:r>
            <a:r>
              <a:rPr sz="750" dirty="0">
                <a:latin typeface="Times New Roman"/>
                <a:cs typeface="Times New Roman"/>
              </a:rPr>
              <a:t>ope</a:t>
            </a:r>
            <a:r>
              <a:rPr sz="750" spc="-6" dirty="0">
                <a:latin typeface="Times New Roman"/>
                <a:cs typeface="Times New Roman"/>
              </a:rPr>
              <a:t>a</a:t>
            </a:r>
            <a:r>
              <a:rPr sz="750" dirty="0">
                <a:latin typeface="Times New Roman"/>
                <a:cs typeface="Times New Roman"/>
              </a:rPr>
              <a:t>n</a:t>
            </a:r>
            <a:r>
              <a:rPr sz="750" spc="6" dirty="0">
                <a:latin typeface="Times New Roman"/>
                <a:cs typeface="Times New Roman"/>
              </a:rPr>
              <a:t> </a:t>
            </a:r>
            <a:r>
              <a:rPr sz="750" dirty="0">
                <a:latin typeface="Times New Roman"/>
                <a:cs typeface="Times New Roman"/>
              </a:rPr>
              <a:t>P</a:t>
            </a:r>
            <a:r>
              <a:rPr sz="750" spc="-6" dirty="0">
                <a:latin typeface="Times New Roman"/>
                <a:cs typeface="Times New Roman"/>
              </a:rPr>
              <a:t>a</a:t>
            </a:r>
            <a:r>
              <a:rPr sz="750" spc="3" dirty="0">
                <a:latin typeface="Times New Roman"/>
                <a:cs typeface="Times New Roman"/>
              </a:rPr>
              <a:t>r</a:t>
            </a:r>
            <a:r>
              <a:rPr sz="750" spc="-3" dirty="0">
                <a:latin typeface="Times New Roman"/>
                <a:cs typeface="Times New Roman"/>
              </a:rPr>
              <a:t>l</a:t>
            </a:r>
            <a:r>
              <a:rPr sz="750" spc="3" dirty="0">
                <a:latin typeface="Times New Roman"/>
                <a:cs typeface="Times New Roman"/>
              </a:rPr>
              <a:t>i</a:t>
            </a:r>
            <a:r>
              <a:rPr sz="750" spc="-6" dirty="0">
                <a:latin typeface="Times New Roman"/>
                <a:cs typeface="Times New Roman"/>
              </a:rPr>
              <a:t>a</a:t>
            </a:r>
            <a:r>
              <a:rPr sz="750" spc="-13" dirty="0">
                <a:latin typeface="Times New Roman"/>
                <a:cs typeface="Times New Roman"/>
              </a:rPr>
              <a:t>m</a:t>
            </a:r>
            <a:r>
              <a:rPr sz="750" dirty="0">
                <a:latin typeface="Times New Roman"/>
                <a:cs typeface="Times New Roman"/>
              </a:rPr>
              <a:t>ent</a:t>
            </a:r>
            <a:r>
              <a:rPr sz="750" spc="27" dirty="0">
                <a:latin typeface="Times New Roman"/>
                <a:cs typeface="Times New Roman"/>
              </a:rPr>
              <a:t> </a:t>
            </a:r>
            <a:r>
              <a:rPr sz="750" dirty="0">
                <a:latin typeface="Times New Roman"/>
                <a:cs typeface="Times New Roman"/>
              </a:rPr>
              <a:t>and</a:t>
            </a:r>
            <a:r>
              <a:rPr sz="750" spc="10" dirty="0">
                <a:latin typeface="Times New Roman"/>
                <a:cs typeface="Times New Roman"/>
              </a:rPr>
              <a:t> </a:t>
            </a:r>
            <a:r>
              <a:rPr sz="750" spc="-6" dirty="0">
                <a:latin typeface="Times New Roman"/>
                <a:cs typeface="Times New Roman"/>
              </a:rPr>
              <a:t>o</a:t>
            </a:r>
            <a:r>
              <a:rPr sz="750" dirty="0">
                <a:latin typeface="Times New Roman"/>
                <a:cs typeface="Times New Roman"/>
              </a:rPr>
              <a:t>f</a:t>
            </a:r>
            <a:r>
              <a:rPr sz="750" spc="10" dirty="0">
                <a:latin typeface="Times New Roman"/>
                <a:cs typeface="Times New Roman"/>
              </a:rPr>
              <a:t> </a:t>
            </a:r>
            <a:r>
              <a:rPr sz="750" spc="-3" dirty="0">
                <a:latin typeface="Times New Roman"/>
                <a:cs typeface="Times New Roman"/>
              </a:rPr>
              <a:t>t</a:t>
            </a:r>
            <a:r>
              <a:rPr sz="750" dirty="0">
                <a:latin typeface="Times New Roman"/>
                <a:cs typeface="Times New Roman"/>
              </a:rPr>
              <a:t>he</a:t>
            </a:r>
            <a:r>
              <a:rPr sz="750" spc="10" dirty="0">
                <a:latin typeface="Times New Roman"/>
                <a:cs typeface="Times New Roman"/>
              </a:rPr>
              <a:t> </a:t>
            </a:r>
            <a:r>
              <a:rPr sz="750" spc="-3" dirty="0">
                <a:latin typeface="Times New Roman"/>
                <a:cs typeface="Times New Roman"/>
              </a:rPr>
              <a:t>C</a:t>
            </a:r>
            <a:r>
              <a:rPr sz="750" dirty="0">
                <a:latin typeface="Times New Roman"/>
                <a:cs typeface="Times New Roman"/>
              </a:rPr>
              <a:t>ou</a:t>
            </a:r>
            <a:r>
              <a:rPr sz="750" spc="-6" dirty="0">
                <a:latin typeface="Times New Roman"/>
                <a:cs typeface="Times New Roman"/>
              </a:rPr>
              <a:t>n</a:t>
            </a:r>
            <a:r>
              <a:rPr sz="750" dirty="0">
                <a:latin typeface="Times New Roman"/>
                <a:cs typeface="Times New Roman"/>
              </a:rPr>
              <a:t>c</a:t>
            </a:r>
            <a:r>
              <a:rPr sz="750" spc="-3" dirty="0">
                <a:latin typeface="Times New Roman"/>
                <a:cs typeface="Times New Roman"/>
              </a:rPr>
              <a:t>i</a:t>
            </a:r>
            <a:r>
              <a:rPr sz="750" dirty="0">
                <a:latin typeface="Times New Roman"/>
                <a:cs typeface="Times New Roman"/>
              </a:rPr>
              <a:t>l</a:t>
            </a:r>
            <a:r>
              <a:rPr sz="750" spc="10" dirty="0">
                <a:latin typeface="Times New Roman"/>
                <a:cs typeface="Times New Roman"/>
              </a:rPr>
              <a:t> </a:t>
            </a:r>
            <a:r>
              <a:rPr sz="750" spc="-6" dirty="0">
                <a:latin typeface="Times New Roman"/>
                <a:cs typeface="Times New Roman"/>
              </a:rPr>
              <a:t>o</a:t>
            </a:r>
            <a:r>
              <a:rPr sz="750" dirty="0">
                <a:latin typeface="Times New Roman"/>
                <a:cs typeface="Times New Roman"/>
              </a:rPr>
              <a:t>f</a:t>
            </a:r>
            <a:r>
              <a:rPr sz="750" spc="10" dirty="0">
                <a:latin typeface="Times New Roman"/>
                <a:cs typeface="Times New Roman"/>
              </a:rPr>
              <a:t> </a:t>
            </a:r>
            <a:r>
              <a:rPr sz="750" dirty="0">
                <a:latin typeface="Times New Roman"/>
                <a:cs typeface="Times New Roman"/>
              </a:rPr>
              <a:t>11 M</a:t>
            </a:r>
            <a:r>
              <a:rPr sz="750" spc="-6" dirty="0">
                <a:latin typeface="Times New Roman"/>
                <a:cs typeface="Times New Roman"/>
              </a:rPr>
              <a:t>a</a:t>
            </a:r>
            <a:r>
              <a:rPr sz="750" spc="3" dirty="0">
                <a:latin typeface="Times New Roman"/>
                <a:cs typeface="Times New Roman"/>
              </a:rPr>
              <a:t>r</a:t>
            </a:r>
            <a:r>
              <a:rPr sz="750" dirty="0">
                <a:latin typeface="Times New Roman"/>
                <a:cs typeface="Times New Roman"/>
              </a:rPr>
              <a:t>ch 2014 </a:t>
            </a:r>
            <a:r>
              <a:rPr sz="750" spc="3" dirty="0">
                <a:latin typeface="Times New Roman"/>
                <a:cs typeface="Times New Roman"/>
              </a:rPr>
              <a:t>l</a:t>
            </a:r>
            <a:r>
              <a:rPr sz="750" dirty="0">
                <a:latin typeface="Times New Roman"/>
                <a:cs typeface="Times New Roman"/>
              </a:rPr>
              <a:t>a</a:t>
            </a:r>
            <a:r>
              <a:rPr sz="750" spc="-6" dirty="0">
                <a:latin typeface="Times New Roman"/>
                <a:cs typeface="Times New Roman"/>
              </a:rPr>
              <a:t>y</a:t>
            </a:r>
            <a:r>
              <a:rPr sz="750" spc="3" dirty="0">
                <a:latin typeface="Times New Roman"/>
                <a:cs typeface="Times New Roman"/>
              </a:rPr>
              <a:t>i</a:t>
            </a:r>
            <a:r>
              <a:rPr sz="750" dirty="0">
                <a:latin typeface="Times New Roman"/>
                <a:cs typeface="Times New Roman"/>
              </a:rPr>
              <a:t>ng do</a:t>
            </a:r>
            <a:r>
              <a:rPr sz="750" spc="-3" dirty="0">
                <a:latin typeface="Times New Roman"/>
                <a:cs typeface="Times New Roman"/>
              </a:rPr>
              <a:t>w</a:t>
            </a:r>
            <a:r>
              <a:rPr sz="750" dirty="0">
                <a:latin typeface="Times New Roman"/>
                <a:cs typeface="Times New Roman"/>
              </a:rPr>
              <a:t>n</a:t>
            </a:r>
            <a:r>
              <a:rPr sz="750" spc="6" dirty="0">
                <a:latin typeface="Times New Roman"/>
                <a:cs typeface="Times New Roman"/>
              </a:rPr>
              <a:t> </a:t>
            </a:r>
            <a:r>
              <a:rPr sz="750" dirty="0">
                <a:latin typeface="Times New Roman"/>
                <a:cs typeface="Times New Roman"/>
              </a:rPr>
              <a:t>co</a:t>
            </a:r>
            <a:r>
              <a:rPr sz="750" spc="-3" dirty="0">
                <a:latin typeface="Times New Roman"/>
                <a:cs typeface="Times New Roman"/>
              </a:rPr>
              <a:t>m</a:t>
            </a:r>
            <a:r>
              <a:rPr sz="750" spc="-13" dirty="0">
                <a:latin typeface="Times New Roman"/>
                <a:cs typeface="Times New Roman"/>
              </a:rPr>
              <a:t>m</a:t>
            </a:r>
            <a:r>
              <a:rPr sz="750" dirty="0">
                <a:latin typeface="Times New Roman"/>
                <a:cs typeface="Times New Roman"/>
              </a:rPr>
              <a:t>on</a:t>
            </a:r>
            <a:r>
              <a:rPr sz="750" spc="6" dirty="0">
                <a:latin typeface="Times New Roman"/>
                <a:cs typeface="Times New Roman"/>
              </a:rPr>
              <a:t> </a:t>
            </a:r>
            <a:r>
              <a:rPr sz="750" spc="3" dirty="0">
                <a:latin typeface="Times New Roman"/>
                <a:cs typeface="Times New Roman"/>
              </a:rPr>
              <a:t>r</a:t>
            </a:r>
            <a:r>
              <a:rPr sz="750" dirty="0">
                <a:latin typeface="Times New Roman"/>
                <a:cs typeface="Times New Roman"/>
              </a:rPr>
              <a:t>u</a:t>
            </a:r>
            <a:r>
              <a:rPr sz="750" spc="3" dirty="0">
                <a:latin typeface="Times New Roman"/>
                <a:cs typeface="Times New Roman"/>
              </a:rPr>
              <a:t>l</a:t>
            </a:r>
            <a:r>
              <a:rPr sz="750" dirty="0">
                <a:latin typeface="Times New Roman"/>
                <a:cs typeface="Times New Roman"/>
              </a:rPr>
              <a:t>es</a:t>
            </a:r>
            <a:r>
              <a:rPr sz="750" spc="3" dirty="0">
                <a:latin typeface="Times New Roman"/>
                <a:cs typeface="Times New Roman"/>
              </a:rPr>
              <a:t> </a:t>
            </a:r>
            <a:r>
              <a:rPr sz="750" dirty="0">
                <a:latin typeface="Times New Roman"/>
                <a:cs typeface="Times New Roman"/>
              </a:rPr>
              <a:t>and</a:t>
            </a:r>
            <a:r>
              <a:rPr sz="750" spc="6" dirty="0">
                <a:latin typeface="Times New Roman"/>
                <a:cs typeface="Times New Roman"/>
              </a:rPr>
              <a:t> </a:t>
            </a:r>
            <a:r>
              <a:rPr sz="750" dirty="0">
                <a:latin typeface="Times New Roman"/>
                <a:cs typeface="Times New Roman"/>
              </a:rPr>
              <a:t>p</a:t>
            </a:r>
            <a:r>
              <a:rPr sz="750" spc="3" dirty="0">
                <a:latin typeface="Times New Roman"/>
                <a:cs typeface="Times New Roman"/>
              </a:rPr>
              <a:t>r</a:t>
            </a:r>
            <a:r>
              <a:rPr sz="750" spc="-6" dirty="0">
                <a:latin typeface="Times New Roman"/>
                <a:cs typeface="Times New Roman"/>
              </a:rPr>
              <a:t>o</a:t>
            </a:r>
            <a:r>
              <a:rPr sz="750" dirty="0">
                <a:latin typeface="Times New Roman"/>
                <a:cs typeface="Times New Roman"/>
              </a:rPr>
              <a:t>ced</a:t>
            </a:r>
            <a:r>
              <a:rPr sz="750" spc="-6" dirty="0">
                <a:latin typeface="Times New Roman"/>
                <a:cs typeface="Times New Roman"/>
              </a:rPr>
              <a:t>u</a:t>
            </a:r>
            <a:r>
              <a:rPr sz="750" spc="3" dirty="0">
                <a:latin typeface="Times New Roman"/>
                <a:cs typeface="Times New Roman"/>
              </a:rPr>
              <a:t>r</a:t>
            </a:r>
            <a:r>
              <a:rPr sz="750" dirty="0">
                <a:latin typeface="Times New Roman"/>
                <a:cs typeface="Times New Roman"/>
              </a:rPr>
              <a:t>es </a:t>
            </a:r>
            <a:r>
              <a:rPr sz="750" spc="3" dirty="0">
                <a:latin typeface="Times New Roman"/>
                <a:cs typeface="Times New Roman"/>
              </a:rPr>
              <a:t>f</a:t>
            </a:r>
            <a:r>
              <a:rPr sz="750" spc="-6" dirty="0">
                <a:latin typeface="Times New Roman"/>
                <a:cs typeface="Times New Roman"/>
              </a:rPr>
              <a:t>o</a:t>
            </a:r>
            <a:r>
              <a:rPr sz="750" dirty="0">
                <a:latin typeface="Times New Roman"/>
                <a:cs typeface="Times New Roman"/>
              </a:rPr>
              <a:t>r</a:t>
            </a:r>
            <a:r>
              <a:rPr sz="750" spc="10" dirty="0">
                <a:latin typeface="Times New Roman"/>
                <a:cs typeface="Times New Roman"/>
              </a:rPr>
              <a:t> </a:t>
            </a:r>
            <a:r>
              <a:rPr sz="750" spc="3" dirty="0">
                <a:latin typeface="Times New Roman"/>
                <a:cs typeface="Times New Roman"/>
              </a:rPr>
              <a:t>t</a:t>
            </a:r>
            <a:r>
              <a:rPr sz="750" spc="-6" dirty="0">
                <a:latin typeface="Times New Roman"/>
                <a:cs typeface="Times New Roman"/>
              </a:rPr>
              <a:t>h</a:t>
            </a:r>
            <a:r>
              <a:rPr sz="750" dirty="0">
                <a:latin typeface="Times New Roman"/>
                <a:cs typeface="Times New Roman"/>
              </a:rPr>
              <a:t>e</a:t>
            </a:r>
            <a:r>
              <a:rPr sz="750" spc="6" dirty="0">
                <a:latin typeface="Times New Roman"/>
                <a:cs typeface="Times New Roman"/>
              </a:rPr>
              <a:t> </a:t>
            </a:r>
            <a:r>
              <a:rPr sz="750" spc="3" dirty="0">
                <a:latin typeface="Times New Roman"/>
                <a:cs typeface="Times New Roman"/>
              </a:rPr>
              <a:t>i</a:t>
            </a:r>
            <a:r>
              <a:rPr sz="750" spc="-13" dirty="0">
                <a:latin typeface="Times New Roman"/>
                <a:cs typeface="Times New Roman"/>
              </a:rPr>
              <a:t>m</a:t>
            </a:r>
            <a:r>
              <a:rPr sz="750" dirty="0">
                <a:latin typeface="Times New Roman"/>
                <a:cs typeface="Times New Roman"/>
              </a:rPr>
              <a:t>p</a:t>
            </a:r>
            <a:r>
              <a:rPr sz="750" spc="3" dirty="0">
                <a:latin typeface="Times New Roman"/>
                <a:cs typeface="Times New Roman"/>
              </a:rPr>
              <a:t>l</a:t>
            </a:r>
            <a:r>
              <a:rPr sz="750" dirty="0">
                <a:latin typeface="Times New Roman"/>
                <a:cs typeface="Times New Roman"/>
              </a:rPr>
              <a:t>e</a:t>
            </a:r>
            <a:r>
              <a:rPr sz="750" spc="-10" dirty="0">
                <a:latin typeface="Times New Roman"/>
                <a:cs typeface="Times New Roman"/>
              </a:rPr>
              <a:t>m</a:t>
            </a:r>
            <a:r>
              <a:rPr sz="750" dirty="0">
                <a:latin typeface="Times New Roman"/>
                <a:cs typeface="Times New Roman"/>
              </a:rPr>
              <a:t>en</a:t>
            </a:r>
            <a:r>
              <a:rPr sz="750" spc="3" dirty="0">
                <a:latin typeface="Times New Roman"/>
                <a:cs typeface="Times New Roman"/>
              </a:rPr>
              <a:t>t</a:t>
            </a:r>
            <a:r>
              <a:rPr sz="750" spc="-6" dirty="0">
                <a:latin typeface="Times New Roman"/>
                <a:cs typeface="Times New Roman"/>
              </a:rPr>
              <a:t>a</a:t>
            </a:r>
            <a:r>
              <a:rPr sz="750" spc="3" dirty="0">
                <a:latin typeface="Times New Roman"/>
                <a:cs typeface="Times New Roman"/>
              </a:rPr>
              <a:t>ti</a:t>
            </a:r>
            <a:r>
              <a:rPr sz="750" dirty="0">
                <a:latin typeface="Times New Roman"/>
                <a:cs typeface="Times New Roman"/>
              </a:rPr>
              <a:t>on of </a:t>
            </a:r>
            <a:r>
              <a:rPr sz="750" spc="3" dirty="0">
                <a:latin typeface="Times New Roman"/>
                <a:cs typeface="Times New Roman"/>
              </a:rPr>
              <a:t>t</a:t>
            </a:r>
            <a:r>
              <a:rPr sz="750" dirty="0">
                <a:latin typeface="Times New Roman"/>
                <a:cs typeface="Times New Roman"/>
              </a:rPr>
              <a:t>he</a:t>
            </a:r>
            <a:r>
              <a:rPr sz="750" spc="6" dirty="0">
                <a:latin typeface="Times New Roman"/>
                <a:cs typeface="Times New Roman"/>
              </a:rPr>
              <a:t> </a:t>
            </a:r>
            <a:r>
              <a:rPr sz="750" spc="-3" dirty="0">
                <a:latin typeface="Times New Roman"/>
                <a:cs typeface="Times New Roman"/>
              </a:rPr>
              <a:t>U</a:t>
            </a:r>
            <a:r>
              <a:rPr sz="750" dirty="0">
                <a:latin typeface="Times New Roman"/>
                <a:cs typeface="Times New Roman"/>
              </a:rPr>
              <a:t>n</a:t>
            </a:r>
            <a:r>
              <a:rPr sz="750" spc="-3" dirty="0">
                <a:latin typeface="Times New Roman"/>
                <a:cs typeface="Times New Roman"/>
              </a:rPr>
              <a:t>i</a:t>
            </a:r>
            <a:r>
              <a:rPr sz="750" dirty="0">
                <a:latin typeface="Times New Roman"/>
                <a:cs typeface="Times New Roman"/>
              </a:rPr>
              <a:t>on</a:t>
            </a:r>
            <a:r>
              <a:rPr sz="750" spc="-3" dirty="0">
                <a:latin typeface="Times New Roman"/>
                <a:cs typeface="Times New Roman"/>
              </a:rPr>
              <a:t>'</a:t>
            </a:r>
            <a:r>
              <a:rPr sz="750" dirty="0">
                <a:latin typeface="Times New Roman"/>
                <a:cs typeface="Times New Roman"/>
              </a:rPr>
              <a:t>s</a:t>
            </a:r>
            <a:r>
              <a:rPr sz="750" spc="10" dirty="0">
                <a:latin typeface="Times New Roman"/>
                <a:cs typeface="Times New Roman"/>
              </a:rPr>
              <a:t> </a:t>
            </a:r>
            <a:r>
              <a:rPr sz="750" spc="3" dirty="0">
                <a:latin typeface="Times New Roman"/>
                <a:cs typeface="Times New Roman"/>
              </a:rPr>
              <a:t>i</a:t>
            </a:r>
            <a:r>
              <a:rPr sz="750" dirty="0">
                <a:latin typeface="Times New Roman"/>
                <a:cs typeface="Times New Roman"/>
              </a:rPr>
              <a:t>n</a:t>
            </a:r>
            <a:r>
              <a:rPr sz="750" spc="-6" dirty="0">
                <a:latin typeface="Times New Roman"/>
                <a:cs typeface="Times New Roman"/>
              </a:rPr>
              <a:t>s</a:t>
            </a:r>
            <a:r>
              <a:rPr sz="750" spc="3" dirty="0">
                <a:latin typeface="Times New Roman"/>
                <a:cs typeface="Times New Roman"/>
              </a:rPr>
              <a:t>tr</a:t>
            </a:r>
            <a:r>
              <a:rPr sz="750" dirty="0">
                <a:latin typeface="Times New Roman"/>
                <a:cs typeface="Times New Roman"/>
              </a:rPr>
              <a:t>u</a:t>
            </a:r>
            <a:r>
              <a:rPr sz="750" spc="-13" dirty="0">
                <a:latin typeface="Times New Roman"/>
                <a:cs typeface="Times New Roman"/>
              </a:rPr>
              <a:t>m</a:t>
            </a:r>
            <a:r>
              <a:rPr sz="750" dirty="0">
                <a:latin typeface="Times New Roman"/>
                <a:cs typeface="Times New Roman"/>
              </a:rPr>
              <a:t>en</a:t>
            </a:r>
            <a:r>
              <a:rPr sz="750" spc="-3" dirty="0">
                <a:latin typeface="Times New Roman"/>
                <a:cs typeface="Times New Roman"/>
              </a:rPr>
              <a:t>t</a:t>
            </a:r>
            <a:r>
              <a:rPr sz="750" dirty="0">
                <a:latin typeface="Times New Roman"/>
                <a:cs typeface="Times New Roman"/>
              </a:rPr>
              <a:t>s</a:t>
            </a:r>
            <a:r>
              <a:rPr sz="750" spc="10" dirty="0">
                <a:latin typeface="Times New Roman"/>
                <a:cs typeface="Times New Roman"/>
              </a:rPr>
              <a:t> </a:t>
            </a:r>
            <a:r>
              <a:rPr sz="750" spc="3" dirty="0">
                <a:latin typeface="Times New Roman"/>
                <a:cs typeface="Times New Roman"/>
              </a:rPr>
              <a:t>f</a:t>
            </a:r>
            <a:r>
              <a:rPr sz="750" spc="-6" dirty="0">
                <a:latin typeface="Times New Roman"/>
                <a:cs typeface="Times New Roman"/>
              </a:rPr>
              <a:t>o</a:t>
            </a:r>
            <a:r>
              <a:rPr sz="750" dirty="0">
                <a:latin typeface="Times New Roman"/>
                <a:cs typeface="Times New Roman"/>
              </a:rPr>
              <a:t>r </a:t>
            </a:r>
            <a:r>
              <a:rPr sz="750" spc="3" dirty="0">
                <a:latin typeface="Times New Roman"/>
                <a:cs typeface="Times New Roman"/>
              </a:rPr>
              <a:t>fi</a:t>
            </a:r>
            <a:r>
              <a:rPr sz="750" dirty="0">
                <a:latin typeface="Times New Roman"/>
                <a:cs typeface="Times New Roman"/>
              </a:rPr>
              <a:t>n</a:t>
            </a:r>
            <a:r>
              <a:rPr sz="750" spc="-6" dirty="0">
                <a:latin typeface="Times New Roman"/>
                <a:cs typeface="Times New Roman"/>
              </a:rPr>
              <a:t>a</a:t>
            </a:r>
            <a:r>
              <a:rPr sz="750" dirty="0">
                <a:latin typeface="Times New Roman"/>
                <a:cs typeface="Times New Roman"/>
              </a:rPr>
              <a:t>nc</a:t>
            </a:r>
            <a:r>
              <a:rPr sz="750" spc="-3" dirty="0">
                <a:latin typeface="Times New Roman"/>
                <a:cs typeface="Times New Roman"/>
              </a:rPr>
              <a:t>i</a:t>
            </a:r>
            <a:r>
              <a:rPr sz="750" dirty="0">
                <a:latin typeface="Times New Roman"/>
                <a:cs typeface="Times New Roman"/>
              </a:rPr>
              <a:t>ng</a:t>
            </a:r>
            <a:r>
              <a:rPr sz="750" spc="64" dirty="0">
                <a:latin typeface="Times New Roman"/>
                <a:cs typeface="Times New Roman"/>
              </a:rPr>
              <a:t> </a:t>
            </a:r>
            <a:r>
              <a:rPr sz="750" dirty="0">
                <a:latin typeface="Times New Roman"/>
                <a:cs typeface="Times New Roman"/>
              </a:rPr>
              <a:t>ex</a:t>
            </a:r>
            <a:r>
              <a:rPr sz="750" spc="3" dirty="0">
                <a:latin typeface="Times New Roman"/>
                <a:cs typeface="Times New Roman"/>
              </a:rPr>
              <a:t>t</a:t>
            </a:r>
            <a:r>
              <a:rPr sz="750" spc="-6" dirty="0">
                <a:latin typeface="Times New Roman"/>
                <a:cs typeface="Times New Roman"/>
              </a:rPr>
              <a:t>e</a:t>
            </a:r>
            <a:r>
              <a:rPr sz="750" spc="3" dirty="0">
                <a:latin typeface="Times New Roman"/>
                <a:cs typeface="Times New Roman"/>
              </a:rPr>
              <a:t>r</a:t>
            </a:r>
            <a:r>
              <a:rPr sz="750" dirty="0">
                <a:latin typeface="Times New Roman"/>
                <a:cs typeface="Times New Roman"/>
              </a:rPr>
              <a:t>n</a:t>
            </a:r>
            <a:r>
              <a:rPr sz="750" spc="-6" dirty="0">
                <a:latin typeface="Times New Roman"/>
                <a:cs typeface="Times New Roman"/>
              </a:rPr>
              <a:t>a</a:t>
            </a:r>
            <a:r>
              <a:rPr sz="750" dirty="0">
                <a:latin typeface="Times New Roman"/>
                <a:cs typeface="Times New Roman"/>
              </a:rPr>
              <a:t>l</a:t>
            </a:r>
            <a:r>
              <a:rPr sz="750" spc="78" dirty="0">
                <a:latin typeface="Times New Roman"/>
                <a:cs typeface="Times New Roman"/>
              </a:rPr>
              <a:t> </a:t>
            </a:r>
            <a:r>
              <a:rPr sz="750" dirty="0">
                <a:latin typeface="Times New Roman"/>
                <a:cs typeface="Times New Roman"/>
              </a:rPr>
              <a:t>a</a:t>
            </a:r>
            <a:r>
              <a:rPr sz="750" spc="-6" dirty="0">
                <a:latin typeface="Times New Roman"/>
                <a:cs typeface="Times New Roman"/>
              </a:rPr>
              <a:t>c</a:t>
            </a:r>
            <a:r>
              <a:rPr sz="750" spc="3" dirty="0">
                <a:latin typeface="Times New Roman"/>
                <a:cs typeface="Times New Roman"/>
              </a:rPr>
              <a:t>ti</a:t>
            </a:r>
            <a:r>
              <a:rPr sz="750" spc="-6" dirty="0">
                <a:latin typeface="Times New Roman"/>
                <a:cs typeface="Times New Roman"/>
              </a:rPr>
              <a:t>o</a:t>
            </a:r>
            <a:r>
              <a:rPr sz="750" dirty="0">
                <a:latin typeface="Times New Roman"/>
                <a:cs typeface="Times New Roman"/>
              </a:rPr>
              <a:t>n</a:t>
            </a:r>
            <a:r>
              <a:rPr sz="750" spc="74" dirty="0">
                <a:latin typeface="Times New Roman"/>
                <a:cs typeface="Times New Roman"/>
              </a:rPr>
              <a:t> </a:t>
            </a:r>
            <a:r>
              <a:rPr sz="750" spc="-6" dirty="0">
                <a:latin typeface="Times New Roman"/>
                <a:cs typeface="Times New Roman"/>
              </a:rPr>
              <a:t>a</a:t>
            </a:r>
            <a:r>
              <a:rPr sz="750" dirty="0">
                <a:latin typeface="Times New Roman"/>
                <a:cs typeface="Times New Roman"/>
              </a:rPr>
              <a:t>nd</a:t>
            </a:r>
            <a:r>
              <a:rPr sz="750" spc="81" dirty="0">
                <a:latin typeface="Times New Roman"/>
                <a:cs typeface="Times New Roman"/>
              </a:rPr>
              <a:t> </a:t>
            </a:r>
            <a:r>
              <a:rPr sz="750" spc="-3" dirty="0">
                <a:latin typeface="Times New Roman"/>
                <a:cs typeface="Times New Roman"/>
              </a:rPr>
              <a:t>R</a:t>
            </a:r>
            <a:r>
              <a:rPr sz="750" dirty="0">
                <a:latin typeface="Times New Roman"/>
                <a:cs typeface="Times New Roman"/>
              </a:rPr>
              <a:t>e</a:t>
            </a:r>
            <a:r>
              <a:rPr sz="750" spc="-6" dirty="0">
                <a:latin typeface="Times New Roman"/>
                <a:cs typeface="Times New Roman"/>
              </a:rPr>
              <a:t>g</a:t>
            </a:r>
            <a:r>
              <a:rPr sz="750" dirty="0">
                <a:latin typeface="Times New Roman"/>
                <a:cs typeface="Times New Roman"/>
              </a:rPr>
              <a:t>u</a:t>
            </a:r>
            <a:r>
              <a:rPr sz="750" spc="3" dirty="0">
                <a:latin typeface="Times New Roman"/>
                <a:cs typeface="Times New Roman"/>
              </a:rPr>
              <a:t>l</a:t>
            </a:r>
            <a:r>
              <a:rPr sz="750" dirty="0">
                <a:latin typeface="Times New Roman"/>
                <a:cs typeface="Times New Roman"/>
              </a:rPr>
              <a:t>a</a:t>
            </a:r>
            <a:r>
              <a:rPr sz="750" spc="-3" dirty="0">
                <a:latin typeface="Times New Roman"/>
                <a:cs typeface="Times New Roman"/>
              </a:rPr>
              <a:t>t</a:t>
            </a:r>
            <a:r>
              <a:rPr sz="750" spc="3" dirty="0">
                <a:latin typeface="Times New Roman"/>
                <a:cs typeface="Times New Roman"/>
              </a:rPr>
              <a:t>i</a:t>
            </a:r>
            <a:r>
              <a:rPr sz="750" dirty="0">
                <a:latin typeface="Times New Roman"/>
                <a:cs typeface="Times New Roman"/>
              </a:rPr>
              <a:t>on</a:t>
            </a:r>
            <a:r>
              <a:rPr sz="750" spc="64" dirty="0">
                <a:latin typeface="Times New Roman"/>
                <a:cs typeface="Times New Roman"/>
              </a:rPr>
              <a:t> </a:t>
            </a:r>
            <a:r>
              <a:rPr sz="750" spc="3" dirty="0">
                <a:latin typeface="Times New Roman"/>
                <a:cs typeface="Times New Roman"/>
              </a:rPr>
              <a:t>(</a:t>
            </a:r>
            <a:r>
              <a:rPr sz="750" dirty="0">
                <a:latin typeface="Times New Roman"/>
                <a:cs typeface="Times New Roman"/>
              </a:rPr>
              <a:t>E</a:t>
            </a:r>
            <a:r>
              <a:rPr sz="750" spc="-3" dirty="0">
                <a:latin typeface="Times New Roman"/>
                <a:cs typeface="Times New Roman"/>
              </a:rPr>
              <a:t>U</a:t>
            </a:r>
            <a:r>
              <a:rPr sz="750" dirty="0">
                <a:latin typeface="Times New Roman"/>
                <a:cs typeface="Times New Roman"/>
              </a:rPr>
              <a:t>)</a:t>
            </a:r>
            <a:r>
              <a:rPr sz="750" spc="74" dirty="0">
                <a:latin typeface="Times New Roman"/>
                <a:cs typeface="Times New Roman"/>
              </a:rPr>
              <a:t> </a:t>
            </a:r>
            <a:r>
              <a:rPr sz="750" spc="-3" dirty="0">
                <a:latin typeface="Times New Roman"/>
                <a:cs typeface="Times New Roman"/>
              </a:rPr>
              <a:t>N</a:t>
            </a:r>
            <a:r>
              <a:rPr sz="750" dirty="0">
                <a:latin typeface="Times New Roman"/>
                <a:cs typeface="Times New Roman"/>
              </a:rPr>
              <a:t>o</a:t>
            </a:r>
            <a:r>
              <a:rPr sz="750" spc="74" dirty="0">
                <a:latin typeface="Times New Roman"/>
                <a:cs typeface="Times New Roman"/>
              </a:rPr>
              <a:t> </a:t>
            </a:r>
            <a:r>
              <a:rPr sz="750" dirty="0">
                <a:latin typeface="Times New Roman"/>
                <a:cs typeface="Times New Roman"/>
              </a:rPr>
              <a:t>2</a:t>
            </a:r>
            <a:r>
              <a:rPr sz="750" spc="-6" dirty="0">
                <a:latin typeface="Times New Roman"/>
                <a:cs typeface="Times New Roman"/>
              </a:rPr>
              <a:t>3</a:t>
            </a:r>
            <a:r>
              <a:rPr sz="750" dirty="0">
                <a:latin typeface="Times New Roman"/>
                <a:cs typeface="Times New Roman"/>
              </a:rPr>
              <a:t>1</a:t>
            </a:r>
            <a:r>
              <a:rPr sz="750" spc="3" dirty="0">
                <a:latin typeface="Times New Roman"/>
                <a:cs typeface="Times New Roman"/>
              </a:rPr>
              <a:t>/</a:t>
            </a:r>
            <a:r>
              <a:rPr sz="750" dirty="0">
                <a:latin typeface="Times New Roman"/>
                <a:cs typeface="Times New Roman"/>
              </a:rPr>
              <a:t>2014</a:t>
            </a:r>
            <a:r>
              <a:rPr sz="750" spc="64" dirty="0">
                <a:latin typeface="Times New Roman"/>
                <a:cs typeface="Times New Roman"/>
              </a:rPr>
              <a:t> </a:t>
            </a:r>
            <a:r>
              <a:rPr sz="750" dirty="0">
                <a:latin typeface="Times New Roman"/>
                <a:cs typeface="Times New Roman"/>
              </a:rPr>
              <a:t>of</a:t>
            </a:r>
            <a:r>
              <a:rPr sz="750" spc="68" dirty="0">
                <a:latin typeface="Times New Roman"/>
                <a:cs typeface="Times New Roman"/>
              </a:rPr>
              <a:t> </a:t>
            </a:r>
            <a:r>
              <a:rPr sz="750" spc="3" dirty="0">
                <a:latin typeface="Times New Roman"/>
                <a:cs typeface="Times New Roman"/>
              </a:rPr>
              <a:t>t</a:t>
            </a:r>
            <a:r>
              <a:rPr sz="750" dirty="0">
                <a:latin typeface="Times New Roman"/>
                <a:cs typeface="Times New Roman"/>
              </a:rPr>
              <a:t>he</a:t>
            </a:r>
            <a:r>
              <a:rPr sz="750" spc="74" dirty="0">
                <a:latin typeface="Times New Roman"/>
                <a:cs typeface="Times New Roman"/>
              </a:rPr>
              <a:t> </a:t>
            </a:r>
            <a:r>
              <a:rPr sz="750" dirty="0">
                <a:latin typeface="Times New Roman"/>
                <a:cs typeface="Times New Roman"/>
              </a:rPr>
              <a:t>E</a:t>
            </a:r>
            <a:r>
              <a:rPr sz="750" spc="-10" dirty="0">
                <a:latin typeface="Times New Roman"/>
                <a:cs typeface="Times New Roman"/>
              </a:rPr>
              <a:t>u</a:t>
            </a:r>
            <a:r>
              <a:rPr sz="750" spc="3" dirty="0">
                <a:latin typeface="Times New Roman"/>
                <a:cs typeface="Times New Roman"/>
              </a:rPr>
              <a:t>r</a:t>
            </a:r>
            <a:r>
              <a:rPr sz="750" dirty="0">
                <a:latin typeface="Times New Roman"/>
                <a:cs typeface="Times New Roman"/>
              </a:rPr>
              <a:t>op</a:t>
            </a:r>
            <a:r>
              <a:rPr sz="750" spc="-6" dirty="0">
                <a:latin typeface="Times New Roman"/>
                <a:cs typeface="Times New Roman"/>
              </a:rPr>
              <a:t>e</a:t>
            </a:r>
            <a:r>
              <a:rPr sz="750" dirty="0">
                <a:latin typeface="Times New Roman"/>
                <a:cs typeface="Times New Roman"/>
              </a:rPr>
              <a:t>an</a:t>
            </a:r>
            <a:r>
              <a:rPr sz="750" spc="74" dirty="0">
                <a:latin typeface="Times New Roman"/>
                <a:cs typeface="Times New Roman"/>
              </a:rPr>
              <a:t> </a:t>
            </a:r>
            <a:r>
              <a:rPr sz="750" dirty="0">
                <a:latin typeface="Times New Roman"/>
                <a:cs typeface="Times New Roman"/>
              </a:rPr>
              <a:t>P</a:t>
            </a:r>
            <a:r>
              <a:rPr sz="750" spc="-6" dirty="0">
                <a:latin typeface="Times New Roman"/>
                <a:cs typeface="Times New Roman"/>
              </a:rPr>
              <a:t>a</a:t>
            </a:r>
            <a:r>
              <a:rPr sz="750" spc="3" dirty="0">
                <a:latin typeface="Times New Roman"/>
                <a:cs typeface="Times New Roman"/>
              </a:rPr>
              <a:t>r</a:t>
            </a:r>
            <a:r>
              <a:rPr sz="750" spc="-3" dirty="0">
                <a:latin typeface="Times New Roman"/>
                <a:cs typeface="Times New Roman"/>
              </a:rPr>
              <a:t>l</a:t>
            </a:r>
            <a:r>
              <a:rPr sz="750" spc="3" dirty="0">
                <a:latin typeface="Times New Roman"/>
                <a:cs typeface="Times New Roman"/>
              </a:rPr>
              <a:t>i</a:t>
            </a:r>
            <a:r>
              <a:rPr sz="750" dirty="0">
                <a:latin typeface="Times New Roman"/>
                <a:cs typeface="Times New Roman"/>
              </a:rPr>
              <a:t>a</a:t>
            </a:r>
            <a:r>
              <a:rPr sz="750" spc="-10" dirty="0">
                <a:latin typeface="Times New Roman"/>
                <a:cs typeface="Times New Roman"/>
              </a:rPr>
              <a:t>m</a:t>
            </a:r>
            <a:r>
              <a:rPr sz="750" dirty="0">
                <a:latin typeface="Times New Roman"/>
                <a:cs typeface="Times New Roman"/>
              </a:rPr>
              <a:t>ent</a:t>
            </a:r>
            <a:r>
              <a:rPr sz="750" spc="78" dirty="0">
                <a:latin typeface="Times New Roman"/>
                <a:cs typeface="Times New Roman"/>
              </a:rPr>
              <a:t> </a:t>
            </a:r>
            <a:r>
              <a:rPr sz="750" dirty="0">
                <a:latin typeface="Times New Roman"/>
                <a:cs typeface="Times New Roman"/>
              </a:rPr>
              <a:t>and</a:t>
            </a:r>
            <a:r>
              <a:rPr sz="750" spc="88" dirty="0">
                <a:latin typeface="Times New Roman"/>
                <a:cs typeface="Times New Roman"/>
              </a:rPr>
              <a:t> </a:t>
            </a:r>
            <a:r>
              <a:rPr sz="750" spc="-6" dirty="0">
                <a:latin typeface="Times New Roman"/>
                <a:cs typeface="Times New Roman"/>
              </a:rPr>
              <a:t>o</a:t>
            </a:r>
            <a:r>
              <a:rPr sz="750" dirty="0">
                <a:latin typeface="Times New Roman"/>
                <a:cs typeface="Times New Roman"/>
              </a:rPr>
              <a:t>f </a:t>
            </a:r>
            <a:r>
              <a:rPr sz="750" spc="3" dirty="0">
                <a:latin typeface="Times New Roman"/>
                <a:cs typeface="Times New Roman"/>
              </a:rPr>
              <a:t>t</a:t>
            </a:r>
            <a:r>
              <a:rPr sz="750" dirty="0">
                <a:latin typeface="Times New Roman"/>
                <a:cs typeface="Times New Roman"/>
              </a:rPr>
              <a:t>he</a:t>
            </a:r>
            <a:r>
              <a:rPr sz="750" spc="74" dirty="0">
                <a:latin typeface="Times New Roman"/>
                <a:cs typeface="Times New Roman"/>
              </a:rPr>
              <a:t> </a:t>
            </a:r>
            <a:r>
              <a:rPr sz="750" spc="-3" dirty="0">
                <a:latin typeface="Times New Roman"/>
                <a:cs typeface="Times New Roman"/>
              </a:rPr>
              <a:t>C</a:t>
            </a:r>
            <a:r>
              <a:rPr sz="750" dirty="0">
                <a:latin typeface="Times New Roman"/>
                <a:cs typeface="Times New Roman"/>
              </a:rPr>
              <a:t>ou</a:t>
            </a:r>
            <a:r>
              <a:rPr sz="750" spc="-6" dirty="0">
                <a:latin typeface="Times New Roman"/>
                <a:cs typeface="Times New Roman"/>
              </a:rPr>
              <a:t>n</a:t>
            </a:r>
            <a:r>
              <a:rPr sz="750" dirty="0">
                <a:latin typeface="Times New Roman"/>
                <a:cs typeface="Times New Roman"/>
              </a:rPr>
              <a:t>c</a:t>
            </a:r>
            <a:r>
              <a:rPr sz="750" spc="-3" dirty="0">
                <a:latin typeface="Times New Roman"/>
                <a:cs typeface="Times New Roman"/>
              </a:rPr>
              <a:t>i</a:t>
            </a:r>
            <a:r>
              <a:rPr sz="750" dirty="0">
                <a:latin typeface="Times New Roman"/>
                <a:cs typeface="Times New Roman"/>
              </a:rPr>
              <a:t>l</a:t>
            </a:r>
            <a:r>
              <a:rPr sz="750" spc="78" dirty="0">
                <a:latin typeface="Times New Roman"/>
                <a:cs typeface="Times New Roman"/>
              </a:rPr>
              <a:t> </a:t>
            </a:r>
            <a:r>
              <a:rPr sz="750" dirty="0">
                <a:latin typeface="Times New Roman"/>
                <a:cs typeface="Times New Roman"/>
              </a:rPr>
              <a:t>of</a:t>
            </a:r>
            <a:r>
              <a:rPr sz="750" spc="68" dirty="0">
                <a:latin typeface="Times New Roman"/>
                <a:cs typeface="Times New Roman"/>
              </a:rPr>
              <a:t> </a:t>
            </a:r>
            <a:r>
              <a:rPr sz="750" dirty="0">
                <a:latin typeface="Times New Roman"/>
                <a:cs typeface="Times New Roman"/>
              </a:rPr>
              <a:t>11</a:t>
            </a:r>
            <a:r>
              <a:rPr sz="750" spc="74" dirty="0">
                <a:latin typeface="Times New Roman"/>
                <a:cs typeface="Times New Roman"/>
              </a:rPr>
              <a:t> </a:t>
            </a:r>
            <a:r>
              <a:rPr sz="750" spc="-6" dirty="0">
                <a:latin typeface="Times New Roman"/>
                <a:cs typeface="Times New Roman"/>
              </a:rPr>
              <a:t>M</a:t>
            </a:r>
            <a:r>
              <a:rPr sz="750" dirty="0">
                <a:latin typeface="Times New Roman"/>
                <a:cs typeface="Times New Roman"/>
              </a:rPr>
              <a:t>a</a:t>
            </a:r>
            <a:r>
              <a:rPr sz="750" spc="3" dirty="0">
                <a:latin typeface="Times New Roman"/>
                <a:cs typeface="Times New Roman"/>
              </a:rPr>
              <a:t>r</a:t>
            </a:r>
            <a:r>
              <a:rPr sz="750" dirty="0">
                <a:latin typeface="Times New Roman"/>
                <a:cs typeface="Times New Roman"/>
              </a:rPr>
              <a:t>ch</a:t>
            </a:r>
            <a:r>
              <a:rPr sz="750" spc="68" dirty="0">
                <a:latin typeface="Times New Roman"/>
                <a:cs typeface="Times New Roman"/>
              </a:rPr>
              <a:t> </a:t>
            </a:r>
            <a:r>
              <a:rPr sz="750" spc="-6" dirty="0">
                <a:latin typeface="Times New Roman"/>
                <a:cs typeface="Times New Roman"/>
              </a:rPr>
              <a:t>2</a:t>
            </a:r>
            <a:r>
              <a:rPr sz="750" dirty="0">
                <a:latin typeface="Times New Roman"/>
                <a:cs typeface="Times New Roman"/>
              </a:rPr>
              <a:t>014</a:t>
            </a:r>
            <a:r>
              <a:rPr sz="750" spc="81" dirty="0">
                <a:latin typeface="Times New Roman"/>
                <a:cs typeface="Times New Roman"/>
              </a:rPr>
              <a:t> </a:t>
            </a:r>
            <a:r>
              <a:rPr sz="750" dirty="0">
                <a:latin typeface="Times New Roman"/>
                <a:cs typeface="Times New Roman"/>
              </a:rPr>
              <a:t>e</a:t>
            </a:r>
            <a:r>
              <a:rPr sz="750" spc="-6" dirty="0">
                <a:latin typeface="Times New Roman"/>
                <a:cs typeface="Times New Roman"/>
              </a:rPr>
              <a:t>s</a:t>
            </a:r>
            <a:r>
              <a:rPr sz="750" spc="3" dirty="0">
                <a:latin typeface="Times New Roman"/>
                <a:cs typeface="Times New Roman"/>
              </a:rPr>
              <a:t>t</a:t>
            </a:r>
            <a:r>
              <a:rPr sz="750" dirty="0">
                <a:latin typeface="Times New Roman"/>
                <a:cs typeface="Times New Roman"/>
              </a:rPr>
              <a:t>a</a:t>
            </a:r>
            <a:r>
              <a:rPr sz="750" spc="-6" dirty="0">
                <a:latin typeface="Times New Roman"/>
                <a:cs typeface="Times New Roman"/>
              </a:rPr>
              <a:t>b</a:t>
            </a:r>
            <a:r>
              <a:rPr sz="750" spc="3" dirty="0">
                <a:latin typeface="Times New Roman"/>
                <a:cs typeface="Times New Roman"/>
              </a:rPr>
              <a:t>l</a:t>
            </a:r>
            <a:r>
              <a:rPr sz="750" spc="-3" dirty="0">
                <a:latin typeface="Times New Roman"/>
                <a:cs typeface="Times New Roman"/>
              </a:rPr>
              <a:t>i</a:t>
            </a:r>
            <a:r>
              <a:rPr sz="750" dirty="0">
                <a:latin typeface="Times New Roman"/>
                <a:cs typeface="Times New Roman"/>
              </a:rPr>
              <a:t>sh</a:t>
            </a:r>
            <a:r>
              <a:rPr sz="750" spc="3" dirty="0">
                <a:latin typeface="Times New Roman"/>
                <a:cs typeface="Times New Roman"/>
              </a:rPr>
              <a:t>i</a:t>
            </a:r>
            <a:r>
              <a:rPr sz="750" dirty="0">
                <a:latin typeface="Times New Roman"/>
                <a:cs typeface="Times New Roman"/>
              </a:rPr>
              <a:t>ng</a:t>
            </a:r>
            <a:r>
              <a:rPr sz="750" spc="64" dirty="0">
                <a:latin typeface="Times New Roman"/>
                <a:cs typeface="Times New Roman"/>
              </a:rPr>
              <a:t> </a:t>
            </a:r>
            <a:r>
              <a:rPr sz="750" spc="3" dirty="0">
                <a:latin typeface="Times New Roman"/>
                <a:cs typeface="Times New Roman"/>
              </a:rPr>
              <a:t>a</a:t>
            </a:r>
            <a:r>
              <a:rPr sz="750" dirty="0">
                <a:latin typeface="Times New Roman"/>
                <a:cs typeface="Times New Roman"/>
              </a:rPr>
              <a:t>n</a:t>
            </a:r>
            <a:r>
              <a:rPr sz="750" spc="74" dirty="0">
                <a:latin typeface="Times New Roman"/>
                <a:cs typeface="Times New Roman"/>
              </a:rPr>
              <a:t> </a:t>
            </a:r>
            <a:r>
              <a:rPr sz="750" spc="-13" dirty="0">
                <a:latin typeface="Times New Roman"/>
                <a:cs typeface="Times New Roman"/>
              </a:rPr>
              <a:t>I</a:t>
            </a:r>
            <a:r>
              <a:rPr sz="750" dirty="0">
                <a:latin typeface="Times New Roman"/>
                <a:cs typeface="Times New Roman"/>
              </a:rPr>
              <a:t>ns</a:t>
            </a:r>
            <a:r>
              <a:rPr sz="750" spc="3" dirty="0">
                <a:latin typeface="Times New Roman"/>
                <a:cs typeface="Times New Roman"/>
              </a:rPr>
              <a:t>tr</a:t>
            </a:r>
            <a:r>
              <a:rPr sz="750" spc="-6" dirty="0">
                <a:latin typeface="Times New Roman"/>
                <a:cs typeface="Times New Roman"/>
              </a:rPr>
              <a:t>u</a:t>
            </a:r>
            <a:r>
              <a:rPr sz="750" spc="-13" dirty="0">
                <a:latin typeface="Times New Roman"/>
                <a:cs typeface="Times New Roman"/>
              </a:rPr>
              <a:t>m</a:t>
            </a:r>
            <a:r>
              <a:rPr sz="750" dirty="0">
                <a:latin typeface="Times New Roman"/>
                <a:cs typeface="Times New Roman"/>
              </a:rPr>
              <a:t>ent</a:t>
            </a:r>
            <a:r>
              <a:rPr sz="750" spc="78" dirty="0">
                <a:latin typeface="Times New Roman"/>
                <a:cs typeface="Times New Roman"/>
              </a:rPr>
              <a:t> </a:t>
            </a:r>
            <a:r>
              <a:rPr sz="750" spc="3" dirty="0">
                <a:latin typeface="Times New Roman"/>
                <a:cs typeface="Times New Roman"/>
              </a:rPr>
              <a:t>f</a:t>
            </a:r>
            <a:r>
              <a:rPr sz="750" dirty="0">
                <a:latin typeface="Times New Roman"/>
                <a:cs typeface="Times New Roman"/>
              </a:rPr>
              <a:t>or</a:t>
            </a:r>
            <a:r>
              <a:rPr sz="750" spc="74" dirty="0">
                <a:latin typeface="Times New Roman"/>
                <a:cs typeface="Times New Roman"/>
              </a:rPr>
              <a:t> </a:t>
            </a:r>
            <a:r>
              <a:rPr sz="750" dirty="0">
                <a:latin typeface="Times New Roman"/>
                <a:cs typeface="Times New Roman"/>
              </a:rPr>
              <a:t>P</a:t>
            </a:r>
            <a:r>
              <a:rPr sz="750" spc="-6" dirty="0">
                <a:latin typeface="Times New Roman"/>
                <a:cs typeface="Times New Roman"/>
              </a:rPr>
              <a:t>r</a:t>
            </a:r>
            <a:r>
              <a:rPr sz="750" spc="10" dirty="0">
                <a:latin typeface="Times New Roman"/>
                <a:cs typeface="Times New Roman"/>
              </a:rPr>
              <a:t>e</a:t>
            </a:r>
            <a:r>
              <a:rPr sz="750" spc="-13" dirty="0">
                <a:latin typeface="Times New Roman"/>
                <a:cs typeface="Times New Roman"/>
              </a:rPr>
              <a:t>-</a:t>
            </a:r>
            <a:r>
              <a:rPr sz="750" dirty="0">
                <a:latin typeface="Times New Roman"/>
                <a:cs typeface="Times New Roman"/>
              </a:rPr>
              <a:t>acces</a:t>
            </a:r>
            <a:r>
              <a:rPr sz="750" spc="-3" dirty="0">
                <a:latin typeface="Times New Roman"/>
                <a:cs typeface="Times New Roman"/>
              </a:rPr>
              <a:t>s</a:t>
            </a:r>
            <a:r>
              <a:rPr sz="750" spc="3" dirty="0">
                <a:latin typeface="Times New Roman"/>
                <a:cs typeface="Times New Roman"/>
              </a:rPr>
              <a:t>i</a:t>
            </a:r>
            <a:r>
              <a:rPr sz="750" dirty="0">
                <a:latin typeface="Times New Roman"/>
                <a:cs typeface="Times New Roman"/>
              </a:rPr>
              <a:t>on</a:t>
            </a:r>
            <a:r>
              <a:rPr sz="750" spc="74" dirty="0">
                <a:latin typeface="Times New Roman"/>
                <a:cs typeface="Times New Roman"/>
              </a:rPr>
              <a:t> </a:t>
            </a:r>
            <a:r>
              <a:rPr sz="750" spc="-3" dirty="0">
                <a:latin typeface="Times New Roman"/>
                <a:cs typeface="Times New Roman"/>
              </a:rPr>
              <a:t>A</a:t>
            </a:r>
            <a:r>
              <a:rPr sz="750" spc="-6" dirty="0">
                <a:latin typeface="Times New Roman"/>
                <a:cs typeface="Times New Roman"/>
              </a:rPr>
              <a:t>s</a:t>
            </a:r>
            <a:r>
              <a:rPr sz="750" dirty="0">
                <a:latin typeface="Times New Roman"/>
                <a:cs typeface="Times New Roman"/>
              </a:rPr>
              <a:t>s</a:t>
            </a:r>
            <a:r>
              <a:rPr sz="750" spc="3" dirty="0">
                <a:latin typeface="Times New Roman"/>
                <a:cs typeface="Times New Roman"/>
              </a:rPr>
              <a:t>i</a:t>
            </a:r>
            <a:r>
              <a:rPr sz="750" spc="-6" dirty="0">
                <a:latin typeface="Times New Roman"/>
                <a:cs typeface="Times New Roman"/>
              </a:rPr>
              <a:t>s</a:t>
            </a:r>
            <a:r>
              <a:rPr sz="750" spc="3" dirty="0">
                <a:latin typeface="Times New Roman"/>
                <a:cs typeface="Times New Roman"/>
              </a:rPr>
              <a:t>t</a:t>
            </a:r>
            <a:r>
              <a:rPr sz="750" dirty="0">
                <a:latin typeface="Times New Roman"/>
                <a:cs typeface="Times New Roman"/>
              </a:rPr>
              <a:t>an</a:t>
            </a:r>
            <a:r>
              <a:rPr sz="750" spc="-6" dirty="0">
                <a:latin typeface="Times New Roman"/>
                <a:cs typeface="Times New Roman"/>
              </a:rPr>
              <a:t>c</a:t>
            </a:r>
            <a:r>
              <a:rPr sz="750" dirty="0">
                <a:latin typeface="Times New Roman"/>
                <a:cs typeface="Times New Roman"/>
              </a:rPr>
              <a:t>e</a:t>
            </a:r>
            <a:r>
              <a:rPr sz="750" spc="74" dirty="0">
                <a:latin typeface="Times New Roman"/>
                <a:cs typeface="Times New Roman"/>
              </a:rPr>
              <a:t> </a:t>
            </a:r>
            <a:r>
              <a:rPr sz="750" spc="3" dirty="0">
                <a:latin typeface="Times New Roman"/>
                <a:cs typeface="Times New Roman"/>
              </a:rPr>
              <a:t>(</a:t>
            </a:r>
            <a:r>
              <a:rPr sz="750" spc="-13" dirty="0">
                <a:latin typeface="Times New Roman"/>
                <a:cs typeface="Times New Roman"/>
              </a:rPr>
              <a:t>I</a:t>
            </a:r>
            <a:r>
              <a:rPr sz="750" dirty="0">
                <a:latin typeface="Times New Roman"/>
                <a:cs typeface="Times New Roman"/>
              </a:rPr>
              <a:t>PA</a:t>
            </a:r>
            <a:r>
              <a:rPr sz="750" spc="78" dirty="0">
                <a:latin typeface="Times New Roman"/>
                <a:cs typeface="Times New Roman"/>
              </a:rPr>
              <a:t> </a:t>
            </a:r>
            <a:r>
              <a:rPr sz="750" spc="-6" dirty="0">
                <a:latin typeface="Times New Roman"/>
                <a:cs typeface="Times New Roman"/>
              </a:rPr>
              <a:t>I</a:t>
            </a:r>
            <a:r>
              <a:rPr sz="750" spc="-13" dirty="0">
                <a:latin typeface="Times New Roman"/>
                <a:cs typeface="Times New Roman"/>
              </a:rPr>
              <a:t>I</a:t>
            </a:r>
            <a:r>
              <a:rPr sz="750" dirty="0">
                <a:latin typeface="Times New Roman"/>
                <a:cs typeface="Times New Roman"/>
              </a:rPr>
              <a:t>) </a:t>
            </a:r>
            <a:r>
              <a:rPr sz="750" spc="3" dirty="0">
                <a:latin typeface="Times New Roman"/>
                <a:cs typeface="Times New Roman"/>
              </a:rPr>
              <a:t>(</a:t>
            </a:r>
            <a:r>
              <a:rPr sz="750" spc="-10" dirty="0">
                <a:latin typeface="Times New Roman"/>
                <a:cs typeface="Times New Roman"/>
              </a:rPr>
              <a:t>O</a:t>
            </a:r>
            <a:r>
              <a:rPr sz="750" dirty="0">
                <a:latin typeface="Times New Roman"/>
                <a:cs typeface="Times New Roman"/>
              </a:rPr>
              <a:t>J</a:t>
            </a:r>
            <a:r>
              <a:rPr sz="750" spc="10" dirty="0">
                <a:latin typeface="Times New Roman"/>
                <a:cs typeface="Times New Roman"/>
              </a:rPr>
              <a:t> </a:t>
            </a:r>
            <a:r>
              <a:rPr sz="750" dirty="0">
                <a:latin typeface="Times New Roman"/>
                <a:cs typeface="Times New Roman"/>
              </a:rPr>
              <a:t>L 77, p</a:t>
            </a:r>
            <a:r>
              <a:rPr sz="750" spc="-10" dirty="0">
                <a:latin typeface="Times New Roman"/>
                <a:cs typeface="Times New Roman"/>
              </a:rPr>
              <a:t>.</a:t>
            </a:r>
            <a:r>
              <a:rPr sz="750" dirty="0">
                <a:latin typeface="Times New Roman"/>
                <a:cs typeface="Times New Roman"/>
              </a:rPr>
              <a:t>11</a:t>
            </a:r>
            <a:r>
              <a:rPr sz="750" spc="-13" dirty="0">
                <a:latin typeface="Times New Roman"/>
                <a:cs typeface="Times New Roman"/>
              </a:rPr>
              <a:t>-</a:t>
            </a:r>
            <a:r>
              <a:rPr sz="750" dirty="0">
                <a:latin typeface="Times New Roman"/>
                <a:cs typeface="Times New Roman"/>
              </a:rPr>
              <a:t>26</a:t>
            </a:r>
            <a:r>
              <a:rPr sz="750" spc="3" dirty="0">
                <a:latin typeface="Times New Roman"/>
                <a:cs typeface="Times New Roman"/>
              </a:rPr>
              <a:t>)</a:t>
            </a:r>
            <a:r>
              <a:rPr sz="750" dirty="0">
                <a:latin typeface="Times New Roman"/>
                <a:cs typeface="Times New Roman"/>
              </a:rPr>
              <a:t>.</a:t>
            </a:r>
            <a:endParaRPr sz="750">
              <a:latin typeface="Times New Roman"/>
              <a:cs typeface="Times New Roman"/>
            </a:endParaRPr>
          </a:p>
        </p:txBody>
      </p:sp>
      <p:sp>
        <p:nvSpPr>
          <p:cNvPr id="8" name="object 8"/>
          <p:cNvSpPr txBox="1"/>
          <p:nvPr/>
        </p:nvSpPr>
        <p:spPr>
          <a:xfrm>
            <a:off x="2843818" y="1347497"/>
            <a:ext cx="3772630" cy="222018"/>
          </a:xfrm>
          <a:prstGeom prst="rect">
            <a:avLst/>
          </a:prstGeom>
        </p:spPr>
        <p:txBody>
          <a:bodyPr wrap="square" lIns="0" tIns="0" rIns="0" bIns="0" rtlCol="0">
            <a:noAutofit/>
          </a:bodyPr>
          <a:lstStyle/>
          <a:p>
            <a:pPr marL="8659">
              <a:lnSpc>
                <a:spcPts val="835"/>
              </a:lnSpc>
              <a:spcBef>
                <a:spcPts val="42"/>
              </a:spcBef>
            </a:pPr>
            <a:r>
              <a:rPr sz="750" spc="6" dirty="0">
                <a:latin typeface="Times New Roman"/>
                <a:cs typeface="Times New Roman"/>
              </a:rPr>
              <a:t>T</a:t>
            </a:r>
            <a:r>
              <a:rPr sz="750" dirty="0">
                <a:latin typeface="Times New Roman"/>
                <a:cs typeface="Times New Roman"/>
              </a:rPr>
              <a:t>he</a:t>
            </a:r>
            <a:r>
              <a:rPr sz="750" spc="34" dirty="0">
                <a:latin typeface="Times New Roman"/>
                <a:cs typeface="Times New Roman"/>
              </a:rPr>
              <a:t> </a:t>
            </a:r>
            <a:r>
              <a:rPr sz="750" dirty="0">
                <a:latin typeface="Times New Roman"/>
                <a:cs typeface="Times New Roman"/>
              </a:rPr>
              <a:t>con</a:t>
            </a:r>
            <a:r>
              <a:rPr sz="750" spc="-6" dirty="0">
                <a:latin typeface="Times New Roman"/>
                <a:cs typeface="Times New Roman"/>
              </a:rPr>
              <a:t>c</a:t>
            </a:r>
            <a:r>
              <a:rPr sz="750" spc="3" dirty="0">
                <a:latin typeface="Times New Roman"/>
                <a:cs typeface="Times New Roman"/>
              </a:rPr>
              <a:t>l</a:t>
            </a:r>
            <a:r>
              <a:rPr sz="750" dirty="0">
                <a:latin typeface="Times New Roman"/>
                <a:cs typeface="Times New Roman"/>
              </a:rPr>
              <a:t>u</a:t>
            </a:r>
            <a:r>
              <a:rPr sz="750" spc="-6" dirty="0">
                <a:latin typeface="Times New Roman"/>
                <a:cs typeface="Times New Roman"/>
              </a:rPr>
              <a:t>s</a:t>
            </a:r>
            <a:r>
              <a:rPr sz="750" spc="3" dirty="0">
                <a:latin typeface="Times New Roman"/>
                <a:cs typeface="Times New Roman"/>
              </a:rPr>
              <a:t>i</a:t>
            </a:r>
            <a:r>
              <a:rPr sz="750" dirty="0">
                <a:latin typeface="Times New Roman"/>
                <a:cs typeface="Times New Roman"/>
              </a:rPr>
              <a:t>on</a:t>
            </a:r>
            <a:r>
              <a:rPr sz="750" spc="40" dirty="0">
                <a:latin typeface="Times New Roman"/>
                <a:cs typeface="Times New Roman"/>
              </a:rPr>
              <a:t> </a:t>
            </a:r>
            <a:r>
              <a:rPr sz="750" spc="-6" dirty="0">
                <a:latin typeface="Times New Roman"/>
                <a:cs typeface="Times New Roman"/>
              </a:rPr>
              <a:t>o</a:t>
            </a:r>
            <a:r>
              <a:rPr sz="750" dirty="0">
                <a:latin typeface="Times New Roman"/>
                <a:cs typeface="Times New Roman"/>
              </a:rPr>
              <a:t>f</a:t>
            </a:r>
            <a:r>
              <a:rPr sz="750" spc="44" dirty="0">
                <a:latin typeface="Times New Roman"/>
                <a:cs typeface="Times New Roman"/>
              </a:rPr>
              <a:t> </a:t>
            </a:r>
            <a:r>
              <a:rPr sz="750" spc="3" dirty="0">
                <a:latin typeface="Times New Roman"/>
                <a:cs typeface="Times New Roman"/>
              </a:rPr>
              <a:t>t</a:t>
            </a:r>
            <a:r>
              <a:rPr sz="750" spc="-6" dirty="0">
                <a:latin typeface="Times New Roman"/>
                <a:cs typeface="Times New Roman"/>
              </a:rPr>
              <a:t>h</a:t>
            </a:r>
            <a:r>
              <a:rPr sz="750" dirty="0">
                <a:latin typeface="Times New Roman"/>
                <a:cs typeface="Times New Roman"/>
              </a:rPr>
              <a:t>e</a:t>
            </a:r>
            <a:r>
              <a:rPr sz="750" spc="40" dirty="0">
                <a:latin typeface="Times New Roman"/>
                <a:cs typeface="Times New Roman"/>
              </a:rPr>
              <a:t> </a:t>
            </a:r>
            <a:r>
              <a:rPr sz="750" spc="3" dirty="0">
                <a:latin typeface="Times New Roman"/>
                <a:cs typeface="Times New Roman"/>
              </a:rPr>
              <a:t>t</a:t>
            </a:r>
            <a:r>
              <a:rPr sz="750" spc="-6" dirty="0">
                <a:latin typeface="Times New Roman"/>
                <a:cs typeface="Times New Roman"/>
              </a:rPr>
              <a:t>e</a:t>
            </a:r>
            <a:r>
              <a:rPr sz="750" dirty="0">
                <a:latin typeface="Times New Roman"/>
                <a:cs typeface="Times New Roman"/>
              </a:rPr>
              <a:t>n</a:t>
            </a:r>
            <a:r>
              <a:rPr sz="750" spc="-6" dirty="0">
                <a:latin typeface="Times New Roman"/>
                <a:cs typeface="Times New Roman"/>
              </a:rPr>
              <a:t>d</a:t>
            </a:r>
            <a:r>
              <a:rPr sz="750" dirty="0">
                <a:latin typeface="Times New Roman"/>
                <a:cs typeface="Times New Roman"/>
              </a:rPr>
              <a:t>er</a:t>
            </a:r>
            <a:r>
              <a:rPr sz="750" spc="44" dirty="0">
                <a:latin typeface="Times New Roman"/>
                <a:cs typeface="Times New Roman"/>
              </a:rPr>
              <a:t> </a:t>
            </a:r>
            <a:r>
              <a:rPr sz="750" dirty="0">
                <a:latin typeface="Times New Roman"/>
                <a:cs typeface="Times New Roman"/>
              </a:rPr>
              <a:t>and</a:t>
            </a:r>
            <a:r>
              <a:rPr sz="750" spc="34" dirty="0">
                <a:latin typeface="Times New Roman"/>
                <a:cs typeface="Times New Roman"/>
              </a:rPr>
              <a:t> </a:t>
            </a:r>
            <a:r>
              <a:rPr sz="750" spc="3" dirty="0">
                <a:latin typeface="Times New Roman"/>
                <a:cs typeface="Times New Roman"/>
              </a:rPr>
              <a:t>t</a:t>
            </a:r>
            <a:r>
              <a:rPr sz="750" dirty="0">
                <a:latin typeface="Times New Roman"/>
                <a:cs typeface="Times New Roman"/>
              </a:rPr>
              <a:t>he</a:t>
            </a:r>
            <a:r>
              <a:rPr sz="750" spc="34" dirty="0">
                <a:latin typeface="Times New Roman"/>
                <a:cs typeface="Times New Roman"/>
              </a:rPr>
              <a:t> </a:t>
            </a:r>
            <a:r>
              <a:rPr sz="750" dirty="0">
                <a:latin typeface="Times New Roman"/>
                <a:cs typeface="Times New Roman"/>
              </a:rPr>
              <a:t>award</a:t>
            </a:r>
            <a:r>
              <a:rPr sz="750" spc="44" dirty="0">
                <a:latin typeface="Times New Roman"/>
                <a:cs typeface="Times New Roman"/>
              </a:rPr>
              <a:t> </a:t>
            </a:r>
            <a:r>
              <a:rPr sz="750" spc="-6" dirty="0">
                <a:latin typeface="Times New Roman"/>
                <a:cs typeface="Times New Roman"/>
              </a:rPr>
              <a:t>o</a:t>
            </a:r>
            <a:r>
              <a:rPr sz="750" dirty="0">
                <a:latin typeface="Times New Roman"/>
                <a:cs typeface="Times New Roman"/>
              </a:rPr>
              <a:t>f</a:t>
            </a:r>
            <a:r>
              <a:rPr sz="750" spc="44" dirty="0">
                <a:latin typeface="Times New Roman"/>
                <a:cs typeface="Times New Roman"/>
              </a:rPr>
              <a:t> </a:t>
            </a:r>
            <a:r>
              <a:rPr sz="750" dirty="0">
                <a:latin typeface="Times New Roman"/>
                <a:cs typeface="Times New Roman"/>
              </a:rPr>
              <a:t>any</a:t>
            </a:r>
            <a:r>
              <a:rPr sz="750" spc="34" dirty="0">
                <a:latin typeface="Times New Roman"/>
                <a:cs typeface="Times New Roman"/>
              </a:rPr>
              <a:t> </a:t>
            </a:r>
            <a:r>
              <a:rPr sz="750" dirty="0">
                <a:latin typeface="Times New Roman"/>
                <a:cs typeface="Times New Roman"/>
              </a:rPr>
              <a:t>c</a:t>
            </a:r>
            <a:r>
              <a:rPr sz="750" spc="-6" dirty="0">
                <a:latin typeface="Times New Roman"/>
                <a:cs typeface="Times New Roman"/>
              </a:rPr>
              <a:t>o</a:t>
            </a:r>
            <a:r>
              <a:rPr sz="750" dirty="0">
                <a:latin typeface="Times New Roman"/>
                <a:cs typeface="Times New Roman"/>
              </a:rPr>
              <a:t>n</a:t>
            </a:r>
            <a:r>
              <a:rPr sz="750" spc="3" dirty="0">
                <a:latin typeface="Times New Roman"/>
                <a:cs typeface="Times New Roman"/>
              </a:rPr>
              <a:t>tr</a:t>
            </a:r>
            <a:r>
              <a:rPr sz="750" spc="-6" dirty="0">
                <a:latin typeface="Times New Roman"/>
                <a:cs typeface="Times New Roman"/>
              </a:rPr>
              <a:t>a</a:t>
            </a:r>
            <a:r>
              <a:rPr sz="750" dirty="0">
                <a:latin typeface="Times New Roman"/>
                <a:cs typeface="Times New Roman"/>
              </a:rPr>
              <a:t>ct</a:t>
            </a:r>
            <a:r>
              <a:rPr sz="750" spc="37" dirty="0">
                <a:latin typeface="Times New Roman"/>
                <a:cs typeface="Times New Roman"/>
              </a:rPr>
              <a:t> </a:t>
            </a:r>
            <a:r>
              <a:rPr sz="750" spc="3" dirty="0">
                <a:latin typeface="Times New Roman"/>
                <a:cs typeface="Times New Roman"/>
              </a:rPr>
              <a:t>i</a:t>
            </a:r>
            <a:r>
              <a:rPr sz="750" dirty="0">
                <a:latin typeface="Times New Roman"/>
                <a:cs typeface="Times New Roman"/>
              </a:rPr>
              <a:t>s</a:t>
            </a:r>
            <a:r>
              <a:rPr sz="750" spc="44" dirty="0">
                <a:latin typeface="Times New Roman"/>
                <a:cs typeface="Times New Roman"/>
              </a:rPr>
              <a:t> </a:t>
            </a:r>
            <a:r>
              <a:rPr sz="750" spc="-6" dirty="0">
                <a:latin typeface="Times New Roman"/>
                <a:cs typeface="Times New Roman"/>
              </a:rPr>
              <a:t>s</a:t>
            </a:r>
            <a:r>
              <a:rPr sz="750" dirty="0">
                <a:latin typeface="Times New Roman"/>
                <a:cs typeface="Times New Roman"/>
              </a:rPr>
              <a:t>u</a:t>
            </a:r>
            <a:r>
              <a:rPr sz="750" spc="-6" dirty="0">
                <a:latin typeface="Times New Roman"/>
                <a:cs typeface="Times New Roman"/>
              </a:rPr>
              <a:t>b</a:t>
            </a:r>
            <a:r>
              <a:rPr sz="750" spc="3" dirty="0">
                <a:latin typeface="Times New Roman"/>
                <a:cs typeface="Times New Roman"/>
              </a:rPr>
              <a:t>j</a:t>
            </a:r>
            <a:r>
              <a:rPr sz="750" dirty="0">
                <a:latin typeface="Times New Roman"/>
                <a:cs typeface="Times New Roman"/>
              </a:rPr>
              <a:t>ect</a:t>
            </a:r>
            <a:r>
              <a:rPr sz="750" spc="34" dirty="0">
                <a:latin typeface="Times New Roman"/>
                <a:cs typeface="Times New Roman"/>
              </a:rPr>
              <a:t> </a:t>
            </a:r>
            <a:r>
              <a:rPr sz="750" spc="3" dirty="0">
                <a:latin typeface="Times New Roman"/>
                <a:cs typeface="Times New Roman"/>
              </a:rPr>
              <a:t>t</a:t>
            </a:r>
            <a:r>
              <a:rPr sz="750" dirty="0">
                <a:latin typeface="Times New Roman"/>
                <a:cs typeface="Times New Roman"/>
              </a:rPr>
              <a:t>o</a:t>
            </a:r>
            <a:r>
              <a:rPr sz="750" spc="40" dirty="0">
                <a:latin typeface="Times New Roman"/>
                <a:cs typeface="Times New Roman"/>
              </a:rPr>
              <a:t> </a:t>
            </a:r>
            <a:r>
              <a:rPr sz="750" spc="-3" dirty="0">
                <a:latin typeface="Times New Roman"/>
                <a:cs typeface="Times New Roman"/>
              </a:rPr>
              <a:t>t</a:t>
            </a:r>
            <a:r>
              <a:rPr sz="750" dirty="0">
                <a:latin typeface="Times New Roman"/>
                <a:cs typeface="Times New Roman"/>
              </a:rPr>
              <a:t>he</a:t>
            </a:r>
            <a:r>
              <a:rPr sz="750" spc="40" dirty="0">
                <a:latin typeface="Times New Roman"/>
                <a:cs typeface="Times New Roman"/>
              </a:rPr>
              <a:t> </a:t>
            </a:r>
            <a:r>
              <a:rPr sz="750" dirty="0">
                <a:latin typeface="Times New Roman"/>
                <a:cs typeface="Times New Roman"/>
              </a:rPr>
              <a:t>a</a:t>
            </a:r>
            <a:r>
              <a:rPr sz="750" spc="-6" dirty="0">
                <a:latin typeface="Times New Roman"/>
                <a:cs typeface="Times New Roman"/>
              </a:rPr>
              <a:t>v</a:t>
            </a:r>
            <a:r>
              <a:rPr sz="750" dirty="0">
                <a:latin typeface="Times New Roman"/>
                <a:cs typeface="Times New Roman"/>
              </a:rPr>
              <a:t>a</a:t>
            </a:r>
            <a:r>
              <a:rPr sz="750" spc="-3" dirty="0">
                <a:latin typeface="Times New Roman"/>
                <a:cs typeface="Times New Roman"/>
              </a:rPr>
              <a:t>i</a:t>
            </a:r>
            <a:r>
              <a:rPr sz="750" spc="3" dirty="0">
                <a:latin typeface="Times New Roman"/>
                <a:cs typeface="Times New Roman"/>
              </a:rPr>
              <a:t>l</a:t>
            </a:r>
            <a:r>
              <a:rPr sz="750" dirty="0">
                <a:latin typeface="Times New Roman"/>
                <a:cs typeface="Times New Roman"/>
              </a:rPr>
              <a:t>a</a:t>
            </a:r>
            <a:r>
              <a:rPr sz="750" spc="-6" dirty="0">
                <a:latin typeface="Times New Roman"/>
                <a:cs typeface="Times New Roman"/>
              </a:rPr>
              <a:t>b</a:t>
            </a:r>
            <a:r>
              <a:rPr sz="750" spc="3" dirty="0">
                <a:latin typeface="Times New Roman"/>
                <a:cs typeface="Times New Roman"/>
              </a:rPr>
              <a:t>i</a:t>
            </a:r>
            <a:r>
              <a:rPr sz="750" spc="-3" dirty="0">
                <a:latin typeface="Times New Roman"/>
                <a:cs typeface="Times New Roman"/>
              </a:rPr>
              <a:t>l</a:t>
            </a:r>
            <a:r>
              <a:rPr sz="750" spc="3" dirty="0">
                <a:latin typeface="Times New Roman"/>
                <a:cs typeface="Times New Roman"/>
              </a:rPr>
              <a:t>it</a:t>
            </a:r>
            <a:r>
              <a:rPr sz="750" dirty="0">
                <a:latin typeface="Times New Roman"/>
                <a:cs typeface="Times New Roman"/>
              </a:rPr>
              <a:t>y</a:t>
            </a:r>
            <a:r>
              <a:rPr sz="750" spc="30" dirty="0">
                <a:latin typeface="Times New Roman"/>
                <a:cs typeface="Times New Roman"/>
              </a:rPr>
              <a:t> </a:t>
            </a:r>
            <a:r>
              <a:rPr sz="750" dirty="0">
                <a:latin typeface="Times New Roman"/>
                <a:cs typeface="Times New Roman"/>
              </a:rPr>
              <a:t>of</a:t>
            </a:r>
            <a:r>
              <a:rPr sz="750" spc="44" dirty="0">
                <a:latin typeface="Times New Roman"/>
                <a:cs typeface="Times New Roman"/>
              </a:rPr>
              <a:t> </a:t>
            </a:r>
            <a:r>
              <a:rPr sz="750" spc="3" dirty="0">
                <a:latin typeface="Times New Roman"/>
                <a:cs typeface="Times New Roman"/>
              </a:rPr>
              <a:t>f</a:t>
            </a:r>
            <a:r>
              <a:rPr sz="750" spc="-6" dirty="0">
                <a:latin typeface="Times New Roman"/>
                <a:cs typeface="Times New Roman"/>
              </a:rPr>
              <a:t>u</a:t>
            </a:r>
            <a:r>
              <a:rPr sz="750" dirty="0">
                <a:latin typeface="Times New Roman"/>
                <a:cs typeface="Times New Roman"/>
              </a:rPr>
              <a:t>nds</a:t>
            </a:r>
            <a:endParaRPr sz="750">
              <a:latin typeface="Times New Roman"/>
              <a:cs typeface="Times New Roman"/>
            </a:endParaRPr>
          </a:p>
          <a:p>
            <a:pPr marL="8659" marR="14339">
              <a:lnSpc>
                <a:spcPts val="859"/>
              </a:lnSpc>
              <a:spcBef>
                <a:spcPts val="1"/>
              </a:spcBef>
            </a:pPr>
            <a:r>
              <a:rPr sz="750" dirty="0">
                <a:latin typeface="Times New Roman"/>
                <a:cs typeface="Times New Roman"/>
              </a:rPr>
              <a:t>and </a:t>
            </a:r>
            <a:r>
              <a:rPr sz="750" spc="3" dirty="0">
                <a:latin typeface="Times New Roman"/>
                <a:cs typeface="Times New Roman"/>
              </a:rPr>
              <a:t>t</a:t>
            </a:r>
            <a:r>
              <a:rPr sz="750" spc="-6" dirty="0">
                <a:latin typeface="Times New Roman"/>
                <a:cs typeface="Times New Roman"/>
              </a:rPr>
              <a:t>h</a:t>
            </a:r>
            <a:r>
              <a:rPr sz="750" dirty="0">
                <a:latin typeface="Times New Roman"/>
                <a:cs typeface="Times New Roman"/>
              </a:rPr>
              <a:t>e ad</a:t>
            </a:r>
            <a:r>
              <a:rPr sz="750" spc="-6" dirty="0">
                <a:latin typeface="Times New Roman"/>
                <a:cs typeface="Times New Roman"/>
              </a:rPr>
              <a:t>o</a:t>
            </a:r>
            <a:r>
              <a:rPr sz="750" dirty="0">
                <a:latin typeface="Times New Roman"/>
                <a:cs typeface="Times New Roman"/>
              </a:rPr>
              <a:t>p</a:t>
            </a:r>
            <a:r>
              <a:rPr sz="750" spc="-3" dirty="0">
                <a:latin typeface="Times New Roman"/>
                <a:cs typeface="Times New Roman"/>
              </a:rPr>
              <a:t>t</a:t>
            </a:r>
            <a:r>
              <a:rPr sz="750" spc="3" dirty="0">
                <a:latin typeface="Times New Roman"/>
                <a:cs typeface="Times New Roman"/>
              </a:rPr>
              <a:t>i</a:t>
            </a:r>
            <a:r>
              <a:rPr sz="750" dirty="0">
                <a:latin typeface="Times New Roman"/>
                <a:cs typeface="Times New Roman"/>
              </a:rPr>
              <a:t>on by</a:t>
            </a:r>
            <a:r>
              <a:rPr sz="750" spc="-6" dirty="0">
                <a:latin typeface="Times New Roman"/>
                <a:cs typeface="Times New Roman"/>
              </a:rPr>
              <a:t> </a:t>
            </a:r>
            <a:r>
              <a:rPr sz="750" spc="3" dirty="0">
                <a:latin typeface="Times New Roman"/>
                <a:cs typeface="Times New Roman"/>
              </a:rPr>
              <a:t>t</a:t>
            </a:r>
            <a:r>
              <a:rPr sz="750" dirty="0">
                <a:latin typeface="Times New Roman"/>
                <a:cs typeface="Times New Roman"/>
              </a:rPr>
              <a:t>he</a:t>
            </a:r>
            <a:r>
              <a:rPr sz="750" spc="-6" dirty="0">
                <a:latin typeface="Times New Roman"/>
                <a:cs typeface="Times New Roman"/>
              </a:rPr>
              <a:t> </a:t>
            </a:r>
            <a:r>
              <a:rPr sz="750" dirty="0">
                <a:latin typeface="Times New Roman"/>
                <a:cs typeface="Times New Roman"/>
              </a:rPr>
              <a:t>Eu</a:t>
            </a:r>
            <a:r>
              <a:rPr sz="750" spc="-6" dirty="0">
                <a:latin typeface="Times New Roman"/>
                <a:cs typeface="Times New Roman"/>
              </a:rPr>
              <a:t>r</a:t>
            </a:r>
            <a:r>
              <a:rPr sz="750" dirty="0">
                <a:latin typeface="Times New Roman"/>
                <a:cs typeface="Times New Roman"/>
              </a:rPr>
              <a:t>opean </a:t>
            </a:r>
            <a:r>
              <a:rPr sz="750" spc="-3" dirty="0">
                <a:latin typeface="Times New Roman"/>
                <a:cs typeface="Times New Roman"/>
              </a:rPr>
              <a:t>C</a:t>
            </a:r>
            <a:r>
              <a:rPr sz="750" dirty="0">
                <a:latin typeface="Times New Roman"/>
                <a:cs typeface="Times New Roman"/>
              </a:rPr>
              <a:t>o</a:t>
            </a:r>
            <a:r>
              <a:rPr sz="750" spc="-13" dirty="0">
                <a:latin typeface="Times New Roman"/>
                <a:cs typeface="Times New Roman"/>
              </a:rPr>
              <a:t>mm</a:t>
            </a:r>
            <a:r>
              <a:rPr sz="750" spc="3" dirty="0">
                <a:latin typeface="Times New Roman"/>
                <a:cs typeface="Times New Roman"/>
              </a:rPr>
              <a:t>i</a:t>
            </a:r>
            <a:r>
              <a:rPr sz="750" dirty="0">
                <a:latin typeface="Times New Roman"/>
                <a:cs typeface="Times New Roman"/>
              </a:rPr>
              <a:t>s</a:t>
            </a:r>
            <a:r>
              <a:rPr sz="750" spc="3" dirty="0">
                <a:latin typeface="Times New Roman"/>
                <a:cs typeface="Times New Roman"/>
              </a:rPr>
              <a:t>si</a:t>
            </a:r>
            <a:r>
              <a:rPr sz="750" dirty="0">
                <a:latin typeface="Times New Roman"/>
                <a:cs typeface="Times New Roman"/>
              </a:rPr>
              <a:t>on of</a:t>
            </a:r>
            <a:r>
              <a:rPr sz="750" spc="-6" dirty="0">
                <a:latin typeface="Times New Roman"/>
                <a:cs typeface="Times New Roman"/>
              </a:rPr>
              <a:t> </a:t>
            </a:r>
            <a:r>
              <a:rPr sz="750" spc="3" dirty="0">
                <a:latin typeface="Times New Roman"/>
                <a:cs typeface="Times New Roman"/>
              </a:rPr>
              <a:t>t</a:t>
            </a:r>
            <a:r>
              <a:rPr sz="750" dirty="0">
                <a:latin typeface="Times New Roman"/>
                <a:cs typeface="Times New Roman"/>
              </a:rPr>
              <a:t>he</a:t>
            </a:r>
            <a:r>
              <a:rPr sz="750" spc="-6" dirty="0">
                <a:latin typeface="Times New Roman"/>
                <a:cs typeface="Times New Roman"/>
              </a:rPr>
              <a:t> r</a:t>
            </a:r>
            <a:r>
              <a:rPr sz="750" dirty="0">
                <a:latin typeface="Times New Roman"/>
                <a:cs typeface="Times New Roman"/>
              </a:rPr>
              <a:t>e</a:t>
            </a:r>
            <a:r>
              <a:rPr sz="750" spc="3" dirty="0">
                <a:latin typeface="Times New Roman"/>
                <a:cs typeface="Times New Roman"/>
              </a:rPr>
              <a:t>l</a:t>
            </a:r>
            <a:r>
              <a:rPr sz="750" dirty="0">
                <a:latin typeface="Times New Roman"/>
                <a:cs typeface="Times New Roman"/>
              </a:rPr>
              <a:t>e</a:t>
            </a:r>
            <a:r>
              <a:rPr sz="750" spc="-6" dirty="0">
                <a:latin typeface="Times New Roman"/>
                <a:cs typeface="Times New Roman"/>
              </a:rPr>
              <a:t>v</a:t>
            </a:r>
            <a:r>
              <a:rPr sz="750" dirty="0">
                <a:latin typeface="Times New Roman"/>
                <a:cs typeface="Times New Roman"/>
              </a:rPr>
              <a:t>ant</a:t>
            </a:r>
            <a:r>
              <a:rPr sz="750" spc="-3" dirty="0">
                <a:latin typeface="Times New Roman"/>
                <a:cs typeface="Times New Roman"/>
              </a:rPr>
              <a:t> </a:t>
            </a:r>
            <a:r>
              <a:rPr sz="750" spc="3" dirty="0">
                <a:latin typeface="Times New Roman"/>
                <a:cs typeface="Times New Roman"/>
              </a:rPr>
              <a:t>f</a:t>
            </a:r>
            <a:r>
              <a:rPr sz="750" spc="-3" dirty="0">
                <a:latin typeface="Times New Roman"/>
                <a:cs typeface="Times New Roman"/>
              </a:rPr>
              <a:t>i</a:t>
            </a:r>
            <a:r>
              <a:rPr sz="750" dirty="0">
                <a:latin typeface="Times New Roman"/>
                <a:cs typeface="Times New Roman"/>
              </a:rPr>
              <a:t>nan</a:t>
            </a:r>
            <a:r>
              <a:rPr sz="750" spc="-6" dirty="0">
                <a:latin typeface="Times New Roman"/>
                <a:cs typeface="Times New Roman"/>
              </a:rPr>
              <a:t>c</a:t>
            </a:r>
            <a:r>
              <a:rPr sz="750" spc="3" dirty="0">
                <a:latin typeface="Times New Roman"/>
                <a:cs typeface="Times New Roman"/>
              </a:rPr>
              <a:t>i</a:t>
            </a:r>
            <a:r>
              <a:rPr sz="750" dirty="0">
                <a:latin typeface="Times New Roman"/>
                <a:cs typeface="Times New Roman"/>
              </a:rPr>
              <a:t>ng</a:t>
            </a:r>
            <a:r>
              <a:rPr sz="750" spc="-6" dirty="0">
                <a:latin typeface="Times New Roman"/>
                <a:cs typeface="Times New Roman"/>
              </a:rPr>
              <a:t> </a:t>
            </a:r>
            <a:r>
              <a:rPr sz="750" dirty="0">
                <a:latin typeface="Times New Roman"/>
                <a:cs typeface="Times New Roman"/>
              </a:rPr>
              <a:t>de</a:t>
            </a:r>
            <a:r>
              <a:rPr sz="750" spc="-6" dirty="0">
                <a:latin typeface="Times New Roman"/>
                <a:cs typeface="Times New Roman"/>
              </a:rPr>
              <a:t>c</a:t>
            </a:r>
            <a:r>
              <a:rPr sz="750" spc="3" dirty="0">
                <a:latin typeface="Times New Roman"/>
                <a:cs typeface="Times New Roman"/>
              </a:rPr>
              <a:t>i</a:t>
            </a:r>
            <a:r>
              <a:rPr sz="750" dirty="0">
                <a:latin typeface="Times New Roman"/>
                <a:cs typeface="Times New Roman"/>
              </a:rPr>
              <a:t>s</a:t>
            </a:r>
            <a:r>
              <a:rPr sz="750" spc="-3" dirty="0">
                <a:latin typeface="Times New Roman"/>
                <a:cs typeface="Times New Roman"/>
              </a:rPr>
              <a:t>i</a:t>
            </a:r>
            <a:r>
              <a:rPr sz="750" spc="13" dirty="0">
                <a:latin typeface="Times New Roman"/>
                <a:cs typeface="Times New Roman"/>
              </a:rPr>
              <a:t>o</a:t>
            </a:r>
            <a:r>
              <a:rPr sz="750" dirty="0">
                <a:latin typeface="Times New Roman"/>
                <a:cs typeface="Times New Roman"/>
              </a:rPr>
              <a:t>n.</a:t>
            </a:r>
            <a:endParaRPr sz="750">
              <a:latin typeface="Times New Roman"/>
              <a:cs typeface="Times New Roman"/>
            </a:endParaRPr>
          </a:p>
        </p:txBody>
      </p:sp>
      <p:sp>
        <p:nvSpPr>
          <p:cNvPr id="7" name="object 7"/>
          <p:cNvSpPr txBox="1"/>
          <p:nvPr/>
        </p:nvSpPr>
        <p:spPr>
          <a:xfrm>
            <a:off x="2843818" y="1651950"/>
            <a:ext cx="3440815" cy="112914"/>
          </a:xfrm>
          <a:prstGeom prst="rect">
            <a:avLst/>
          </a:prstGeom>
        </p:spPr>
        <p:txBody>
          <a:bodyPr wrap="square" lIns="0" tIns="0" rIns="0" bIns="0" rtlCol="0">
            <a:noAutofit/>
          </a:bodyPr>
          <a:lstStyle/>
          <a:p>
            <a:pPr marL="8659">
              <a:lnSpc>
                <a:spcPts val="835"/>
              </a:lnSpc>
              <a:spcBef>
                <a:spcPts val="42"/>
              </a:spcBef>
            </a:pPr>
            <a:r>
              <a:rPr sz="750" spc="6" dirty="0">
                <a:latin typeface="Times New Roman"/>
                <a:cs typeface="Times New Roman"/>
              </a:rPr>
              <a:t>T</a:t>
            </a:r>
            <a:r>
              <a:rPr sz="750" dirty="0">
                <a:latin typeface="Times New Roman"/>
                <a:cs typeface="Times New Roman"/>
              </a:rPr>
              <a:t>he</a:t>
            </a:r>
            <a:r>
              <a:rPr sz="750" spc="-6" dirty="0">
                <a:latin typeface="Times New Roman"/>
                <a:cs typeface="Times New Roman"/>
              </a:rPr>
              <a:t> </a:t>
            </a:r>
            <a:r>
              <a:rPr sz="750" dirty="0">
                <a:latin typeface="Times New Roman"/>
                <a:cs typeface="Times New Roman"/>
              </a:rPr>
              <a:t>co</a:t>
            </a:r>
            <a:r>
              <a:rPr sz="750" spc="-6" dirty="0">
                <a:latin typeface="Times New Roman"/>
                <a:cs typeface="Times New Roman"/>
              </a:rPr>
              <a:t>n</a:t>
            </a:r>
            <a:r>
              <a:rPr sz="750" spc="3" dirty="0">
                <a:latin typeface="Times New Roman"/>
                <a:cs typeface="Times New Roman"/>
              </a:rPr>
              <a:t>t</a:t>
            </a:r>
            <a:r>
              <a:rPr sz="750" spc="-6" dirty="0">
                <a:latin typeface="Times New Roman"/>
                <a:cs typeface="Times New Roman"/>
              </a:rPr>
              <a:t>r</a:t>
            </a:r>
            <a:r>
              <a:rPr sz="750" dirty="0">
                <a:latin typeface="Times New Roman"/>
                <a:cs typeface="Times New Roman"/>
              </a:rPr>
              <a:t>ac</a:t>
            </a:r>
            <a:r>
              <a:rPr sz="750" spc="-3" dirty="0">
                <a:latin typeface="Times New Roman"/>
                <a:cs typeface="Times New Roman"/>
              </a:rPr>
              <a:t>t</a:t>
            </a:r>
            <a:r>
              <a:rPr sz="750" spc="3" dirty="0">
                <a:latin typeface="Times New Roman"/>
                <a:cs typeface="Times New Roman"/>
              </a:rPr>
              <a:t>i</a:t>
            </a:r>
            <a:r>
              <a:rPr sz="750" dirty="0">
                <a:latin typeface="Times New Roman"/>
                <a:cs typeface="Times New Roman"/>
              </a:rPr>
              <a:t>ng</a:t>
            </a:r>
            <a:r>
              <a:rPr sz="750" spc="-6" dirty="0">
                <a:latin typeface="Times New Roman"/>
                <a:cs typeface="Times New Roman"/>
              </a:rPr>
              <a:t> </a:t>
            </a:r>
            <a:r>
              <a:rPr sz="750" dirty="0">
                <a:latin typeface="Times New Roman"/>
                <a:cs typeface="Times New Roman"/>
              </a:rPr>
              <a:t>au</a:t>
            </a:r>
            <a:r>
              <a:rPr sz="750" spc="3" dirty="0">
                <a:latin typeface="Times New Roman"/>
                <a:cs typeface="Times New Roman"/>
              </a:rPr>
              <a:t>t</a:t>
            </a:r>
            <a:r>
              <a:rPr sz="750" spc="-6" dirty="0">
                <a:latin typeface="Times New Roman"/>
                <a:cs typeface="Times New Roman"/>
              </a:rPr>
              <a:t>h</a:t>
            </a:r>
            <a:r>
              <a:rPr sz="750" dirty="0">
                <a:latin typeface="Times New Roman"/>
                <a:cs typeface="Times New Roman"/>
              </a:rPr>
              <a:t>o</a:t>
            </a:r>
            <a:r>
              <a:rPr sz="750" spc="-6" dirty="0">
                <a:latin typeface="Times New Roman"/>
                <a:cs typeface="Times New Roman"/>
              </a:rPr>
              <a:t>r</a:t>
            </a:r>
            <a:r>
              <a:rPr sz="750" spc="3" dirty="0">
                <a:latin typeface="Times New Roman"/>
                <a:cs typeface="Times New Roman"/>
              </a:rPr>
              <a:t>it</a:t>
            </a:r>
            <a:r>
              <a:rPr sz="750" dirty="0">
                <a:latin typeface="Times New Roman"/>
                <a:cs typeface="Times New Roman"/>
              </a:rPr>
              <a:t>y</a:t>
            </a:r>
            <a:r>
              <a:rPr sz="750" spc="-6" dirty="0">
                <a:latin typeface="Times New Roman"/>
                <a:cs typeface="Times New Roman"/>
              </a:rPr>
              <a:t> r</a:t>
            </a:r>
            <a:r>
              <a:rPr sz="750" dirty="0">
                <a:latin typeface="Times New Roman"/>
                <a:cs typeface="Times New Roman"/>
              </a:rPr>
              <a:t>e</a:t>
            </a:r>
            <a:r>
              <a:rPr sz="750" spc="3" dirty="0">
                <a:latin typeface="Times New Roman"/>
                <a:cs typeface="Times New Roman"/>
              </a:rPr>
              <a:t>s</a:t>
            </a:r>
            <a:r>
              <a:rPr sz="750" dirty="0">
                <a:latin typeface="Times New Roman"/>
                <a:cs typeface="Times New Roman"/>
              </a:rPr>
              <a:t>e</a:t>
            </a:r>
            <a:r>
              <a:rPr sz="750" spc="3" dirty="0">
                <a:latin typeface="Times New Roman"/>
                <a:cs typeface="Times New Roman"/>
              </a:rPr>
              <a:t>r</a:t>
            </a:r>
            <a:r>
              <a:rPr sz="750" spc="-6" dirty="0">
                <a:latin typeface="Times New Roman"/>
                <a:cs typeface="Times New Roman"/>
              </a:rPr>
              <a:t>v</a:t>
            </a:r>
            <a:r>
              <a:rPr sz="750" dirty="0">
                <a:latin typeface="Times New Roman"/>
                <a:cs typeface="Times New Roman"/>
              </a:rPr>
              <a:t>es</a:t>
            </a:r>
            <a:r>
              <a:rPr sz="750" spc="-6" dirty="0">
                <a:latin typeface="Times New Roman"/>
                <a:cs typeface="Times New Roman"/>
              </a:rPr>
              <a:t> </a:t>
            </a:r>
            <a:r>
              <a:rPr sz="750" spc="3" dirty="0">
                <a:latin typeface="Times New Roman"/>
                <a:cs typeface="Times New Roman"/>
              </a:rPr>
              <a:t>t</a:t>
            </a:r>
            <a:r>
              <a:rPr sz="750" dirty="0">
                <a:latin typeface="Times New Roman"/>
                <a:cs typeface="Times New Roman"/>
              </a:rPr>
              <a:t>he</a:t>
            </a:r>
            <a:r>
              <a:rPr sz="750" spc="-6" dirty="0">
                <a:latin typeface="Times New Roman"/>
                <a:cs typeface="Times New Roman"/>
              </a:rPr>
              <a:t> </a:t>
            </a:r>
            <a:r>
              <a:rPr sz="750" spc="3" dirty="0">
                <a:latin typeface="Times New Roman"/>
                <a:cs typeface="Times New Roman"/>
              </a:rPr>
              <a:t>ri</a:t>
            </a:r>
            <a:r>
              <a:rPr sz="750" spc="-6" dirty="0">
                <a:latin typeface="Times New Roman"/>
                <a:cs typeface="Times New Roman"/>
              </a:rPr>
              <a:t>g</a:t>
            </a:r>
            <a:r>
              <a:rPr sz="750" dirty="0">
                <a:latin typeface="Times New Roman"/>
                <a:cs typeface="Times New Roman"/>
              </a:rPr>
              <a:t>ht</a:t>
            </a:r>
            <a:r>
              <a:rPr sz="750" spc="-3" dirty="0">
                <a:latin typeface="Times New Roman"/>
                <a:cs typeface="Times New Roman"/>
              </a:rPr>
              <a:t> </a:t>
            </a:r>
            <a:r>
              <a:rPr sz="750" spc="3" dirty="0">
                <a:latin typeface="Times New Roman"/>
                <a:cs typeface="Times New Roman"/>
              </a:rPr>
              <a:t>t</a:t>
            </a:r>
            <a:r>
              <a:rPr sz="750" dirty="0">
                <a:latin typeface="Times New Roman"/>
                <a:cs typeface="Times New Roman"/>
              </a:rPr>
              <a:t>o </a:t>
            </a:r>
            <a:r>
              <a:rPr sz="750" spc="-6" dirty="0">
                <a:latin typeface="Times New Roman"/>
                <a:cs typeface="Times New Roman"/>
              </a:rPr>
              <a:t>c</a:t>
            </a:r>
            <a:r>
              <a:rPr sz="750" dirty="0">
                <a:latin typeface="Times New Roman"/>
                <a:cs typeface="Times New Roman"/>
              </a:rPr>
              <a:t>an</a:t>
            </a:r>
            <a:r>
              <a:rPr sz="750" spc="-6" dirty="0">
                <a:latin typeface="Times New Roman"/>
                <a:cs typeface="Times New Roman"/>
              </a:rPr>
              <a:t>c</a:t>
            </a:r>
            <a:r>
              <a:rPr sz="750" dirty="0">
                <a:latin typeface="Times New Roman"/>
                <a:cs typeface="Times New Roman"/>
              </a:rPr>
              <a:t>el</a:t>
            </a:r>
            <a:r>
              <a:rPr sz="750" spc="-3" dirty="0">
                <a:latin typeface="Times New Roman"/>
                <a:cs typeface="Times New Roman"/>
              </a:rPr>
              <a:t> t</a:t>
            </a:r>
            <a:r>
              <a:rPr sz="750" dirty="0">
                <a:latin typeface="Times New Roman"/>
                <a:cs typeface="Times New Roman"/>
              </a:rPr>
              <a:t>he </a:t>
            </a:r>
            <a:r>
              <a:rPr sz="750" spc="3" dirty="0">
                <a:latin typeface="Times New Roman"/>
                <a:cs typeface="Times New Roman"/>
              </a:rPr>
              <a:t>t</a:t>
            </a:r>
            <a:r>
              <a:rPr sz="750" spc="-6" dirty="0">
                <a:latin typeface="Times New Roman"/>
                <a:cs typeface="Times New Roman"/>
              </a:rPr>
              <a:t>e</a:t>
            </a:r>
            <a:r>
              <a:rPr sz="750" dirty="0">
                <a:latin typeface="Times New Roman"/>
                <a:cs typeface="Times New Roman"/>
              </a:rPr>
              <a:t>nd</a:t>
            </a:r>
            <a:r>
              <a:rPr sz="750" spc="-6" dirty="0">
                <a:latin typeface="Times New Roman"/>
                <a:cs typeface="Times New Roman"/>
              </a:rPr>
              <a:t>e</a:t>
            </a:r>
            <a:r>
              <a:rPr sz="750" spc="3" dirty="0">
                <a:latin typeface="Times New Roman"/>
                <a:cs typeface="Times New Roman"/>
              </a:rPr>
              <a:t>ri</a:t>
            </a:r>
            <a:r>
              <a:rPr sz="750" dirty="0">
                <a:latin typeface="Times New Roman"/>
                <a:cs typeface="Times New Roman"/>
              </a:rPr>
              <a:t>ng</a:t>
            </a:r>
            <a:r>
              <a:rPr sz="750" spc="-6" dirty="0">
                <a:latin typeface="Times New Roman"/>
                <a:cs typeface="Times New Roman"/>
              </a:rPr>
              <a:t> </a:t>
            </a:r>
            <a:r>
              <a:rPr sz="750" dirty="0">
                <a:latin typeface="Times New Roman"/>
                <a:cs typeface="Times New Roman"/>
              </a:rPr>
              <a:t>p</a:t>
            </a:r>
            <a:r>
              <a:rPr sz="750" spc="3" dirty="0">
                <a:latin typeface="Times New Roman"/>
                <a:cs typeface="Times New Roman"/>
              </a:rPr>
              <a:t>r</a:t>
            </a:r>
            <a:r>
              <a:rPr sz="750" spc="-6" dirty="0">
                <a:latin typeface="Times New Roman"/>
                <a:cs typeface="Times New Roman"/>
              </a:rPr>
              <a:t>o</a:t>
            </a:r>
            <a:r>
              <a:rPr sz="750" dirty="0">
                <a:latin typeface="Times New Roman"/>
                <a:cs typeface="Times New Roman"/>
              </a:rPr>
              <a:t>ced</a:t>
            </a:r>
            <a:r>
              <a:rPr sz="750" spc="-6" dirty="0">
                <a:latin typeface="Times New Roman"/>
                <a:cs typeface="Times New Roman"/>
              </a:rPr>
              <a:t>u</a:t>
            </a:r>
            <a:r>
              <a:rPr sz="750" spc="3" dirty="0">
                <a:latin typeface="Times New Roman"/>
                <a:cs typeface="Times New Roman"/>
              </a:rPr>
              <a:t>r</a:t>
            </a:r>
            <a:r>
              <a:rPr sz="750" dirty="0">
                <a:latin typeface="Times New Roman"/>
                <a:cs typeface="Times New Roman"/>
              </a:rPr>
              <a:t>e </a:t>
            </a:r>
            <a:r>
              <a:rPr sz="750" spc="-6" dirty="0">
                <a:latin typeface="Times New Roman"/>
                <a:cs typeface="Times New Roman"/>
              </a:rPr>
              <a:t>a</a:t>
            </a:r>
            <a:r>
              <a:rPr sz="750" dirty="0">
                <a:latin typeface="Times New Roman"/>
                <a:cs typeface="Times New Roman"/>
              </a:rPr>
              <a:t>t</a:t>
            </a:r>
            <a:r>
              <a:rPr sz="750" spc="3" dirty="0">
                <a:latin typeface="Times New Roman"/>
                <a:cs typeface="Times New Roman"/>
              </a:rPr>
              <a:t> </a:t>
            </a:r>
            <a:r>
              <a:rPr sz="750" spc="-6" dirty="0">
                <a:latin typeface="Times New Roman"/>
                <a:cs typeface="Times New Roman"/>
              </a:rPr>
              <a:t>a</a:t>
            </a:r>
            <a:r>
              <a:rPr sz="750" dirty="0">
                <a:latin typeface="Times New Roman"/>
                <a:cs typeface="Times New Roman"/>
              </a:rPr>
              <a:t>ny</a:t>
            </a:r>
            <a:r>
              <a:rPr sz="750" spc="-6" dirty="0">
                <a:latin typeface="Times New Roman"/>
                <a:cs typeface="Times New Roman"/>
              </a:rPr>
              <a:t> </a:t>
            </a:r>
            <a:r>
              <a:rPr sz="750" spc="3" dirty="0">
                <a:latin typeface="Times New Roman"/>
                <a:cs typeface="Times New Roman"/>
              </a:rPr>
              <a:t>ti</a:t>
            </a:r>
            <a:r>
              <a:rPr sz="750" spc="-13" dirty="0">
                <a:latin typeface="Times New Roman"/>
                <a:cs typeface="Times New Roman"/>
              </a:rPr>
              <a:t>m</a:t>
            </a:r>
            <a:r>
              <a:rPr sz="750" dirty="0">
                <a:latin typeface="Times New Roman"/>
                <a:cs typeface="Times New Roman"/>
              </a:rPr>
              <a:t>e.</a:t>
            </a:r>
            <a:endParaRPr sz="750">
              <a:latin typeface="Times New Roman"/>
              <a:cs typeface="Times New Roman"/>
            </a:endParaRPr>
          </a:p>
        </p:txBody>
      </p:sp>
      <p:sp>
        <p:nvSpPr>
          <p:cNvPr id="6" name="object 6"/>
          <p:cNvSpPr txBox="1"/>
          <p:nvPr/>
        </p:nvSpPr>
        <p:spPr>
          <a:xfrm>
            <a:off x="2537321" y="2046805"/>
            <a:ext cx="3920441" cy="423529"/>
          </a:xfrm>
          <a:prstGeom prst="rect">
            <a:avLst/>
          </a:prstGeom>
        </p:spPr>
        <p:txBody>
          <a:bodyPr wrap="square" lIns="0" tIns="0" rIns="0" bIns="0" rtlCol="0">
            <a:noAutofit/>
          </a:bodyPr>
          <a:lstStyle/>
          <a:p>
            <a:pPr marL="8659" marR="4783">
              <a:lnSpc>
                <a:spcPts val="835"/>
              </a:lnSpc>
              <a:spcBef>
                <a:spcPts val="42"/>
              </a:spcBef>
            </a:pPr>
            <a:r>
              <a:rPr sz="750" b="1" spc="-3" dirty="0">
                <a:latin typeface="Times New Roman"/>
                <a:cs typeface="Times New Roman"/>
              </a:rPr>
              <a:t>N</a:t>
            </a:r>
            <a:r>
              <a:rPr sz="750" b="1" dirty="0">
                <a:latin typeface="Times New Roman"/>
                <a:cs typeface="Times New Roman"/>
              </a:rPr>
              <a:t>o</a:t>
            </a:r>
            <a:r>
              <a:rPr sz="750" b="1" spc="3" dirty="0">
                <a:latin typeface="Times New Roman"/>
                <a:cs typeface="Times New Roman"/>
              </a:rPr>
              <a:t>t</a:t>
            </a:r>
            <a:r>
              <a:rPr sz="750" b="1" dirty="0">
                <a:latin typeface="Times New Roman"/>
                <a:cs typeface="Times New Roman"/>
              </a:rPr>
              <a:t>e</a:t>
            </a:r>
            <a:r>
              <a:rPr sz="750" b="1" spc="-6" dirty="0">
                <a:latin typeface="Times New Roman"/>
                <a:cs typeface="Times New Roman"/>
              </a:rPr>
              <a:t>s</a:t>
            </a:r>
            <a:r>
              <a:rPr sz="750" b="1" dirty="0">
                <a:latin typeface="Times New Roman"/>
                <a:cs typeface="Times New Roman"/>
              </a:rPr>
              <a:t>:</a:t>
            </a:r>
            <a:endParaRPr sz="750" dirty="0">
              <a:latin typeface="Times New Roman"/>
              <a:cs typeface="Times New Roman"/>
            </a:endParaRPr>
          </a:p>
          <a:p>
            <a:pPr marL="164518" algn="just">
              <a:lnSpc>
                <a:spcPct val="96112"/>
              </a:lnSpc>
              <a:spcBef>
                <a:spcPts val="278"/>
              </a:spcBef>
            </a:pPr>
            <a:r>
              <a:rPr sz="614" spc="-6" dirty="0">
                <a:latin typeface="Times New Roman"/>
                <a:cs typeface="Times New Roman"/>
              </a:rPr>
              <a:t>T</a:t>
            </a:r>
            <a:r>
              <a:rPr sz="614" spc="3" dirty="0">
                <a:latin typeface="Times New Roman"/>
                <a:cs typeface="Times New Roman"/>
              </a:rPr>
              <a:t>h</a:t>
            </a:r>
            <a:r>
              <a:rPr sz="614" spc="-3" dirty="0">
                <a:latin typeface="Times New Roman"/>
                <a:cs typeface="Times New Roman"/>
              </a:rPr>
              <a:t>e</a:t>
            </a:r>
            <a:r>
              <a:rPr sz="614" dirty="0">
                <a:latin typeface="Times New Roman"/>
                <a:cs typeface="Times New Roman"/>
              </a:rPr>
              <a:t>re</a:t>
            </a:r>
            <a:r>
              <a:rPr sz="614" spc="14" dirty="0">
                <a:latin typeface="Times New Roman"/>
                <a:cs typeface="Times New Roman"/>
              </a:rPr>
              <a:t> </a:t>
            </a:r>
            <a:r>
              <a:rPr sz="614" spc="-10" dirty="0">
                <a:latin typeface="Times New Roman"/>
                <a:cs typeface="Times New Roman"/>
              </a:rPr>
              <a:t>m</a:t>
            </a:r>
            <a:r>
              <a:rPr sz="614" spc="3" dirty="0">
                <a:latin typeface="Times New Roman"/>
                <a:cs typeface="Times New Roman"/>
              </a:rPr>
              <a:t>u</a:t>
            </a:r>
            <a:r>
              <a:rPr sz="614" dirty="0">
                <a:latin typeface="Times New Roman"/>
                <a:cs typeface="Times New Roman"/>
              </a:rPr>
              <a:t>st</a:t>
            </a:r>
            <a:r>
              <a:rPr sz="614" spc="7" dirty="0">
                <a:latin typeface="Times New Roman"/>
                <a:cs typeface="Times New Roman"/>
              </a:rPr>
              <a:t> </a:t>
            </a:r>
            <a:r>
              <a:rPr sz="614" spc="3" dirty="0">
                <a:latin typeface="Times New Roman"/>
                <a:cs typeface="Times New Roman"/>
              </a:rPr>
              <a:t>b</a:t>
            </a:r>
            <a:r>
              <a:rPr sz="614" dirty="0">
                <a:latin typeface="Times New Roman"/>
                <a:cs typeface="Times New Roman"/>
              </a:rPr>
              <a:t>e</a:t>
            </a:r>
            <a:r>
              <a:rPr sz="614" spc="3" dirty="0">
                <a:latin typeface="Times New Roman"/>
                <a:cs typeface="Times New Roman"/>
              </a:rPr>
              <a:t> </a:t>
            </a:r>
            <a:r>
              <a:rPr sz="614" spc="-3" dirty="0">
                <a:latin typeface="Times New Roman"/>
                <a:cs typeface="Times New Roman"/>
              </a:rPr>
              <a:t>a</a:t>
            </a:r>
            <a:r>
              <a:rPr sz="614" dirty="0">
                <a:latin typeface="Times New Roman"/>
                <a:cs typeface="Times New Roman"/>
              </a:rPr>
              <a:t>n</a:t>
            </a:r>
            <a:r>
              <a:rPr sz="614" spc="10" dirty="0">
                <a:latin typeface="Times New Roman"/>
                <a:cs typeface="Times New Roman"/>
              </a:rPr>
              <a:t> </a:t>
            </a:r>
            <a:r>
              <a:rPr sz="614" dirty="0">
                <a:latin typeface="Times New Roman"/>
                <a:cs typeface="Times New Roman"/>
              </a:rPr>
              <a:t>i</a:t>
            </a:r>
            <a:r>
              <a:rPr sz="614" spc="3" dirty="0">
                <a:latin typeface="Times New Roman"/>
                <a:cs typeface="Times New Roman"/>
              </a:rPr>
              <a:t>n</a:t>
            </a:r>
            <a:r>
              <a:rPr sz="614" dirty="0">
                <a:latin typeface="Times New Roman"/>
                <a:cs typeface="Times New Roman"/>
              </a:rPr>
              <a:t>ter</a:t>
            </a:r>
            <a:r>
              <a:rPr sz="614" spc="-3" dirty="0">
                <a:latin typeface="Times New Roman"/>
                <a:cs typeface="Times New Roman"/>
              </a:rPr>
              <a:t>va</a:t>
            </a:r>
            <a:r>
              <a:rPr sz="614" dirty="0">
                <a:latin typeface="Times New Roman"/>
                <a:cs typeface="Times New Roman"/>
              </a:rPr>
              <a:t>l</a:t>
            </a:r>
            <a:r>
              <a:rPr sz="614" spc="7" dirty="0">
                <a:latin typeface="Times New Roman"/>
                <a:cs typeface="Times New Roman"/>
              </a:rPr>
              <a:t> </a:t>
            </a:r>
            <a:r>
              <a:rPr sz="614" spc="3" dirty="0">
                <a:latin typeface="Times New Roman"/>
                <a:cs typeface="Times New Roman"/>
              </a:rPr>
              <a:t>o</a:t>
            </a:r>
            <a:r>
              <a:rPr sz="614" dirty="0">
                <a:latin typeface="Times New Roman"/>
                <a:cs typeface="Times New Roman"/>
              </a:rPr>
              <a:t>f </a:t>
            </a:r>
            <a:r>
              <a:rPr sz="614" spc="-3" dirty="0">
                <a:latin typeface="Times New Roman"/>
                <a:cs typeface="Times New Roman"/>
              </a:rPr>
              <a:t>a</a:t>
            </a:r>
            <a:r>
              <a:rPr sz="614" dirty="0">
                <a:latin typeface="Times New Roman"/>
                <a:cs typeface="Times New Roman"/>
              </a:rPr>
              <a:t>t</a:t>
            </a:r>
            <a:r>
              <a:rPr sz="614" spc="7" dirty="0">
                <a:latin typeface="Times New Roman"/>
                <a:cs typeface="Times New Roman"/>
              </a:rPr>
              <a:t> </a:t>
            </a:r>
            <a:r>
              <a:rPr sz="614" dirty="0">
                <a:latin typeface="Times New Roman"/>
                <a:cs typeface="Times New Roman"/>
              </a:rPr>
              <a:t>le</a:t>
            </a:r>
            <a:r>
              <a:rPr sz="614" spc="-3" dirty="0">
                <a:latin typeface="Times New Roman"/>
                <a:cs typeface="Times New Roman"/>
              </a:rPr>
              <a:t>a</a:t>
            </a:r>
            <a:r>
              <a:rPr sz="614" dirty="0">
                <a:latin typeface="Times New Roman"/>
                <a:cs typeface="Times New Roman"/>
              </a:rPr>
              <a:t>st</a:t>
            </a:r>
            <a:r>
              <a:rPr sz="614" spc="7" dirty="0">
                <a:latin typeface="Times New Roman"/>
                <a:cs typeface="Times New Roman"/>
              </a:rPr>
              <a:t> </a:t>
            </a:r>
            <a:r>
              <a:rPr sz="614" spc="3" dirty="0">
                <a:latin typeface="Times New Roman"/>
                <a:cs typeface="Times New Roman"/>
              </a:rPr>
              <a:t>3</a:t>
            </a:r>
            <a:r>
              <a:rPr sz="614" dirty="0">
                <a:latin typeface="Times New Roman"/>
                <a:cs typeface="Times New Roman"/>
              </a:rPr>
              <a:t>0</a:t>
            </a:r>
            <a:r>
              <a:rPr sz="614" spc="10" dirty="0">
                <a:latin typeface="Times New Roman"/>
                <a:cs typeface="Times New Roman"/>
              </a:rPr>
              <a:t> </a:t>
            </a:r>
            <a:r>
              <a:rPr sz="614" spc="-3" dirty="0">
                <a:latin typeface="Times New Roman"/>
                <a:cs typeface="Times New Roman"/>
              </a:rPr>
              <a:t>ca</a:t>
            </a:r>
            <a:r>
              <a:rPr sz="614" dirty="0">
                <a:latin typeface="Times New Roman"/>
                <a:cs typeface="Times New Roman"/>
              </a:rPr>
              <a:t>le</a:t>
            </a:r>
            <a:r>
              <a:rPr sz="614" spc="3" dirty="0">
                <a:latin typeface="Times New Roman"/>
                <a:cs typeface="Times New Roman"/>
              </a:rPr>
              <a:t>nd</a:t>
            </a:r>
            <a:r>
              <a:rPr sz="614" spc="-3" dirty="0">
                <a:latin typeface="Times New Roman"/>
                <a:cs typeface="Times New Roman"/>
              </a:rPr>
              <a:t>a</a:t>
            </a:r>
            <a:r>
              <a:rPr sz="614" dirty="0">
                <a:latin typeface="Times New Roman"/>
                <a:cs typeface="Times New Roman"/>
              </a:rPr>
              <a:t>r </a:t>
            </a:r>
            <a:r>
              <a:rPr sz="614" spc="3" dirty="0">
                <a:latin typeface="Times New Roman"/>
                <a:cs typeface="Times New Roman"/>
              </a:rPr>
              <a:t>d</a:t>
            </a:r>
            <a:r>
              <a:rPr sz="614" spc="-3" dirty="0">
                <a:latin typeface="Times New Roman"/>
                <a:cs typeface="Times New Roman"/>
              </a:rPr>
              <a:t>a</a:t>
            </a:r>
            <a:r>
              <a:rPr sz="614" spc="-13" dirty="0">
                <a:latin typeface="Times New Roman"/>
                <a:cs typeface="Times New Roman"/>
              </a:rPr>
              <a:t>y</a:t>
            </a:r>
            <a:r>
              <a:rPr sz="614" dirty="0">
                <a:latin typeface="Times New Roman"/>
                <a:cs typeface="Times New Roman"/>
              </a:rPr>
              <a:t>s</a:t>
            </a:r>
            <a:r>
              <a:rPr sz="614" spc="7" dirty="0">
                <a:latin typeface="Times New Roman"/>
                <a:cs typeface="Times New Roman"/>
              </a:rPr>
              <a:t> </a:t>
            </a:r>
            <a:r>
              <a:rPr sz="614" spc="3" dirty="0">
                <a:latin typeface="Times New Roman"/>
                <a:cs typeface="Times New Roman"/>
              </a:rPr>
              <a:t>b</a:t>
            </a:r>
            <a:r>
              <a:rPr sz="614" spc="-3" dirty="0">
                <a:latin typeface="Times New Roman"/>
                <a:cs typeface="Times New Roman"/>
              </a:rPr>
              <a:t>e</a:t>
            </a:r>
            <a:r>
              <a:rPr sz="614" spc="10" dirty="0">
                <a:latin typeface="Times New Roman"/>
                <a:cs typeface="Times New Roman"/>
              </a:rPr>
              <a:t>t</a:t>
            </a:r>
            <a:r>
              <a:rPr sz="614" spc="-10" dirty="0">
                <a:latin typeface="Times New Roman"/>
                <a:cs typeface="Times New Roman"/>
              </a:rPr>
              <a:t>w</a:t>
            </a:r>
            <a:r>
              <a:rPr sz="614" spc="-3" dirty="0">
                <a:latin typeface="Times New Roman"/>
                <a:cs typeface="Times New Roman"/>
              </a:rPr>
              <a:t>ee</a:t>
            </a:r>
            <a:r>
              <a:rPr sz="614" dirty="0">
                <a:latin typeface="Times New Roman"/>
                <a:cs typeface="Times New Roman"/>
              </a:rPr>
              <a:t>n</a:t>
            </a:r>
            <a:r>
              <a:rPr sz="614" spc="10" dirty="0">
                <a:latin typeface="Times New Roman"/>
                <a:cs typeface="Times New Roman"/>
              </a:rPr>
              <a:t> </a:t>
            </a:r>
            <a:r>
              <a:rPr sz="614" dirty="0">
                <a:latin typeface="Times New Roman"/>
                <a:cs typeface="Times New Roman"/>
              </a:rPr>
              <a:t>t</a:t>
            </a:r>
            <a:r>
              <a:rPr sz="614" spc="3" dirty="0">
                <a:latin typeface="Times New Roman"/>
                <a:cs typeface="Times New Roman"/>
              </a:rPr>
              <a:t>h</a:t>
            </a:r>
            <a:r>
              <a:rPr sz="614" dirty="0">
                <a:latin typeface="Times New Roman"/>
                <a:cs typeface="Times New Roman"/>
              </a:rPr>
              <a:t>e</a:t>
            </a:r>
            <a:r>
              <a:rPr sz="614" spc="3" dirty="0">
                <a:latin typeface="Times New Roman"/>
                <a:cs typeface="Times New Roman"/>
              </a:rPr>
              <a:t> p</a:t>
            </a:r>
            <a:r>
              <a:rPr sz="614" spc="-3" dirty="0">
                <a:latin typeface="Times New Roman"/>
                <a:cs typeface="Times New Roman"/>
              </a:rPr>
              <a:t>u</a:t>
            </a:r>
            <a:r>
              <a:rPr sz="614" spc="3" dirty="0">
                <a:latin typeface="Times New Roman"/>
                <a:cs typeface="Times New Roman"/>
              </a:rPr>
              <a:t>b</a:t>
            </a:r>
            <a:r>
              <a:rPr sz="614" dirty="0">
                <a:latin typeface="Times New Roman"/>
                <a:cs typeface="Times New Roman"/>
              </a:rPr>
              <a:t>l</a:t>
            </a:r>
            <a:r>
              <a:rPr sz="614" spc="3" dirty="0">
                <a:latin typeface="Times New Roman"/>
                <a:cs typeface="Times New Roman"/>
              </a:rPr>
              <a:t>i</a:t>
            </a:r>
            <a:r>
              <a:rPr sz="614" spc="-3" dirty="0">
                <a:latin typeface="Times New Roman"/>
                <a:cs typeface="Times New Roman"/>
              </a:rPr>
              <a:t>ca</a:t>
            </a:r>
            <a:r>
              <a:rPr sz="614" dirty="0">
                <a:latin typeface="Times New Roman"/>
                <a:cs typeface="Times New Roman"/>
              </a:rPr>
              <a:t>t</a:t>
            </a:r>
            <a:r>
              <a:rPr sz="614" spc="3" dirty="0">
                <a:latin typeface="Times New Roman"/>
                <a:cs typeface="Times New Roman"/>
              </a:rPr>
              <a:t>i</a:t>
            </a:r>
            <a:r>
              <a:rPr sz="614" spc="-3" dirty="0">
                <a:latin typeface="Times New Roman"/>
                <a:cs typeface="Times New Roman"/>
              </a:rPr>
              <a:t>o</a:t>
            </a:r>
            <a:r>
              <a:rPr sz="614" dirty="0">
                <a:latin typeface="Times New Roman"/>
                <a:cs typeface="Times New Roman"/>
              </a:rPr>
              <a:t>n</a:t>
            </a:r>
            <a:r>
              <a:rPr sz="614" spc="3" dirty="0">
                <a:latin typeface="Times New Roman"/>
                <a:cs typeface="Times New Roman"/>
              </a:rPr>
              <a:t> o</a:t>
            </a:r>
            <a:r>
              <a:rPr sz="614" dirty="0">
                <a:latin typeface="Times New Roman"/>
                <a:cs typeface="Times New Roman"/>
              </a:rPr>
              <a:t>f t</a:t>
            </a:r>
            <a:r>
              <a:rPr sz="614" spc="3" dirty="0">
                <a:latin typeface="Times New Roman"/>
                <a:cs typeface="Times New Roman"/>
              </a:rPr>
              <a:t>h</a:t>
            </a:r>
            <a:r>
              <a:rPr sz="614" dirty="0">
                <a:latin typeface="Times New Roman"/>
                <a:cs typeface="Times New Roman"/>
              </a:rPr>
              <a:t>is</a:t>
            </a:r>
            <a:r>
              <a:rPr sz="614" spc="27" dirty="0">
                <a:latin typeface="Times New Roman"/>
                <a:cs typeface="Times New Roman"/>
              </a:rPr>
              <a:t> </a:t>
            </a:r>
            <a:r>
              <a:rPr sz="614" spc="3" dirty="0">
                <a:latin typeface="Times New Roman"/>
                <a:cs typeface="Times New Roman"/>
              </a:rPr>
              <a:t>p</a:t>
            </a:r>
            <a:r>
              <a:rPr sz="614" dirty="0">
                <a:latin typeface="Times New Roman"/>
                <a:cs typeface="Times New Roman"/>
              </a:rPr>
              <a:t>r</a:t>
            </a:r>
            <a:r>
              <a:rPr sz="614" spc="-6" dirty="0">
                <a:latin typeface="Times New Roman"/>
                <a:cs typeface="Times New Roman"/>
              </a:rPr>
              <a:t>i</a:t>
            </a:r>
            <a:r>
              <a:rPr sz="614" spc="3" dirty="0">
                <a:latin typeface="Times New Roman"/>
                <a:cs typeface="Times New Roman"/>
              </a:rPr>
              <a:t>o</a:t>
            </a:r>
            <a:r>
              <a:rPr sz="614" dirty="0">
                <a:latin typeface="Times New Roman"/>
                <a:cs typeface="Times New Roman"/>
              </a:rPr>
              <a:t>r</a:t>
            </a:r>
            <a:r>
              <a:rPr sz="614" spc="7" dirty="0">
                <a:latin typeface="Times New Roman"/>
                <a:cs typeface="Times New Roman"/>
              </a:rPr>
              <a:t> </a:t>
            </a:r>
            <a:r>
              <a:rPr sz="614" spc="-6" dirty="0">
                <a:latin typeface="Times New Roman"/>
                <a:cs typeface="Times New Roman"/>
              </a:rPr>
              <a:t>i</a:t>
            </a:r>
            <a:r>
              <a:rPr sz="614" spc="3" dirty="0">
                <a:latin typeface="Times New Roman"/>
                <a:cs typeface="Times New Roman"/>
              </a:rPr>
              <a:t>n</a:t>
            </a:r>
            <a:r>
              <a:rPr sz="614" spc="-6" dirty="0">
                <a:latin typeface="Times New Roman"/>
                <a:cs typeface="Times New Roman"/>
              </a:rPr>
              <a:t>f</a:t>
            </a:r>
            <a:r>
              <a:rPr sz="614" spc="3" dirty="0">
                <a:latin typeface="Times New Roman"/>
                <a:cs typeface="Times New Roman"/>
              </a:rPr>
              <a:t>o</a:t>
            </a:r>
            <a:r>
              <a:rPr sz="614" dirty="0">
                <a:latin typeface="Times New Roman"/>
                <a:cs typeface="Times New Roman"/>
              </a:rPr>
              <a:t>r</a:t>
            </a:r>
            <a:r>
              <a:rPr sz="614" spc="-10" dirty="0">
                <a:latin typeface="Times New Roman"/>
                <a:cs typeface="Times New Roman"/>
              </a:rPr>
              <a:t>m</a:t>
            </a:r>
            <a:r>
              <a:rPr sz="614" spc="3" dirty="0">
                <a:latin typeface="Times New Roman"/>
                <a:cs typeface="Times New Roman"/>
              </a:rPr>
              <a:t>a</a:t>
            </a:r>
            <a:r>
              <a:rPr sz="614" dirty="0">
                <a:latin typeface="Times New Roman"/>
                <a:cs typeface="Times New Roman"/>
              </a:rPr>
              <a:t>t</a:t>
            </a:r>
            <a:r>
              <a:rPr sz="614" spc="3" dirty="0">
                <a:latin typeface="Times New Roman"/>
                <a:cs typeface="Times New Roman"/>
              </a:rPr>
              <a:t>io</a:t>
            </a:r>
            <a:r>
              <a:rPr sz="614" dirty="0">
                <a:latin typeface="Times New Roman"/>
                <a:cs typeface="Times New Roman"/>
              </a:rPr>
              <a:t>n</a:t>
            </a:r>
            <a:r>
              <a:rPr sz="614" spc="3" dirty="0">
                <a:latin typeface="Times New Roman"/>
                <a:cs typeface="Times New Roman"/>
              </a:rPr>
              <a:t> </a:t>
            </a:r>
            <a:r>
              <a:rPr sz="614" spc="-3" dirty="0">
                <a:latin typeface="Times New Roman"/>
                <a:cs typeface="Times New Roman"/>
              </a:rPr>
              <a:t>n</a:t>
            </a:r>
            <a:r>
              <a:rPr sz="614" spc="3" dirty="0">
                <a:latin typeface="Times New Roman"/>
                <a:cs typeface="Times New Roman"/>
              </a:rPr>
              <a:t>o</a:t>
            </a:r>
            <a:r>
              <a:rPr sz="614" dirty="0">
                <a:latin typeface="Times New Roman"/>
                <a:cs typeface="Times New Roman"/>
              </a:rPr>
              <a:t>t</a:t>
            </a:r>
            <a:r>
              <a:rPr sz="614" spc="3" dirty="0">
                <a:latin typeface="Times New Roman"/>
                <a:cs typeface="Times New Roman"/>
              </a:rPr>
              <a:t>i</a:t>
            </a:r>
            <a:r>
              <a:rPr sz="614" spc="-3" dirty="0">
                <a:latin typeface="Times New Roman"/>
                <a:cs typeface="Times New Roman"/>
              </a:rPr>
              <a:t>c</a:t>
            </a:r>
            <a:r>
              <a:rPr sz="614" dirty="0">
                <a:latin typeface="Times New Roman"/>
                <a:cs typeface="Times New Roman"/>
              </a:rPr>
              <a:t>e</a:t>
            </a:r>
            <a:r>
              <a:rPr sz="614" spc="14" dirty="0">
                <a:latin typeface="Times New Roman"/>
                <a:cs typeface="Times New Roman"/>
              </a:rPr>
              <a:t> </a:t>
            </a:r>
            <a:r>
              <a:rPr sz="614" spc="-3" dirty="0">
                <a:latin typeface="Times New Roman"/>
                <a:cs typeface="Times New Roman"/>
              </a:rPr>
              <a:t>a</a:t>
            </a:r>
            <a:r>
              <a:rPr sz="614" spc="3" dirty="0">
                <a:latin typeface="Times New Roman"/>
                <a:cs typeface="Times New Roman"/>
              </a:rPr>
              <a:t>n</a:t>
            </a:r>
            <a:r>
              <a:rPr sz="614" dirty="0">
                <a:latin typeface="Times New Roman"/>
                <a:cs typeface="Times New Roman"/>
              </a:rPr>
              <a:t>d</a:t>
            </a:r>
            <a:r>
              <a:rPr sz="614" spc="3" dirty="0">
                <a:latin typeface="Times New Roman"/>
                <a:cs typeface="Times New Roman"/>
              </a:rPr>
              <a:t> </a:t>
            </a:r>
            <a:r>
              <a:rPr sz="614" dirty="0">
                <a:latin typeface="Times New Roman"/>
                <a:cs typeface="Times New Roman"/>
              </a:rPr>
              <a:t>t</a:t>
            </a:r>
            <a:r>
              <a:rPr sz="614" spc="3" dirty="0">
                <a:latin typeface="Times New Roman"/>
                <a:cs typeface="Times New Roman"/>
              </a:rPr>
              <a:t>h</a:t>
            </a:r>
            <a:r>
              <a:rPr sz="614" dirty="0">
                <a:latin typeface="Times New Roman"/>
                <a:cs typeface="Times New Roman"/>
              </a:rPr>
              <a:t>e </a:t>
            </a:r>
            <a:r>
              <a:rPr sz="614" spc="3" dirty="0">
                <a:latin typeface="Times New Roman"/>
                <a:cs typeface="Times New Roman"/>
              </a:rPr>
              <a:t>pu</a:t>
            </a:r>
            <a:r>
              <a:rPr sz="614" spc="-3" dirty="0">
                <a:latin typeface="Times New Roman"/>
                <a:cs typeface="Times New Roman"/>
              </a:rPr>
              <a:t>b</a:t>
            </a:r>
            <a:r>
              <a:rPr sz="614" dirty="0">
                <a:latin typeface="Times New Roman"/>
                <a:cs typeface="Times New Roman"/>
              </a:rPr>
              <a:t>l</a:t>
            </a:r>
            <a:r>
              <a:rPr sz="614" spc="3" dirty="0">
                <a:latin typeface="Times New Roman"/>
                <a:cs typeface="Times New Roman"/>
              </a:rPr>
              <a:t>i</a:t>
            </a:r>
            <a:r>
              <a:rPr sz="614" spc="-3" dirty="0">
                <a:latin typeface="Times New Roman"/>
                <a:cs typeface="Times New Roman"/>
              </a:rPr>
              <a:t>ca</a:t>
            </a:r>
            <a:r>
              <a:rPr sz="614" dirty="0">
                <a:latin typeface="Times New Roman"/>
                <a:cs typeface="Times New Roman"/>
              </a:rPr>
              <a:t>t</a:t>
            </a:r>
            <a:r>
              <a:rPr sz="614" spc="3" dirty="0">
                <a:latin typeface="Times New Roman"/>
                <a:cs typeface="Times New Roman"/>
              </a:rPr>
              <a:t>i</a:t>
            </a:r>
            <a:r>
              <a:rPr sz="614" spc="-3" dirty="0">
                <a:latin typeface="Times New Roman"/>
                <a:cs typeface="Times New Roman"/>
              </a:rPr>
              <a:t>o</a:t>
            </a:r>
            <a:r>
              <a:rPr sz="614" dirty="0">
                <a:latin typeface="Times New Roman"/>
                <a:cs typeface="Times New Roman"/>
              </a:rPr>
              <a:t>n</a:t>
            </a:r>
            <a:r>
              <a:rPr sz="614" spc="13" dirty="0">
                <a:latin typeface="Times New Roman"/>
                <a:cs typeface="Times New Roman"/>
              </a:rPr>
              <a:t> </a:t>
            </a:r>
            <a:r>
              <a:rPr sz="614" spc="3" dirty="0">
                <a:latin typeface="Times New Roman"/>
                <a:cs typeface="Times New Roman"/>
              </a:rPr>
              <a:t>o</a:t>
            </a:r>
            <a:r>
              <a:rPr sz="614" dirty="0">
                <a:latin typeface="Times New Roman"/>
                <a:cs typeface="Times New Roman"/>
              </a:rPr>
              <a:t>f t</a:t>
            </a:r>
            <a:r>
              <a:rPr sz="614" spc="3" dirty="0">
                <a:latin typeface="Times New Roman"/>
                <a:cs typeface="Times New Roman"/>
              </a:rPr>
              <a:t>h</a:t>
            </a:r>
            <a:r>
              <a:rPr sz="614" dirty="0">
                <a:latin typeface="Times New Roman"/>
                <a:cs typeface="Times New Roman"/>
              </a:rPr>
              <a:t>e</a:t>
            </a:r>
            <a:r>
              <a:rPr sz="614" spc="6" dirty="0">
                <a:latin typeface="Times New Roman"/>
                <a:cs typeface="Times New Roman"/>
              </a:rPr>
              <a:t> </a:t>
            </a:r>
            <a:r>
              <a:rPr sz="614" spc="-3" dirty="0">
                <a:latin typeface="Times New Roman"/>
                <a:cs typeface="Times New Roman"/>
              </a:rPr>
              <a:t>c</a:t>
            </a:r>
            <a:r>
              <a:rPr sz="614" spc="3" dirty="0">
                <a:latin typeface="Times New Roman"/>
                <a:cs typeface="Times New Roman"/>
              </a:rPr>
              <a:t>o</a:t>
            </a:r>
            <a:r>
              <a:rPr sz="614" dirty="0">
                <a:latin typeface="Times New Roman"/>
                <a:cs typeface="Times New Roman"/>
              </a:rPr>
              <a:t>rr</a:t>
            </a:r>
            <a:r>
              <a:rPr sz="614" spc="-3" dirty="0">
                <a:latin typeface="Times New Roman"/>
                <a:cs typeface="Times New Roman"/>
              </a:rPr>
              <a:t>e</a:t>
            </a:r>
            <a:r>
              <a:rPr sz="614" dirty="0">
                <a:latin typeface="Times New Roman"/>
                <a:cs typeface="Times New Roman"/>
              </a:rPr>
              <a:t>s</a:t>
            </a:r>
            <a:r>
              <a:rPr sz="614" spc="-6" dirty="0">
                <a:latin typeface="Times New Roman"/>
                <a:cs typeface="Times New Roman"/>
              </a:rPr>
              <a:t>p</a:t>
            </a:r>
            <a:r>
              <a:rPr sz="614" spc="3" dirty="0">
                <a:latin typeface="Times New Roman"/>
                <a:cs typeface="Times New Roman"/>
              </a:rPr>
              <a:t>o</a:t>
            </a:r>
            <a:r>
              <a:rPr sz="614" spc="-3" dirty="0">
                <a:latin typeface="Times New Roman"/>
                <a:cs typeface="Times New Roman"/>
              </a:rPr>
              <a:t>n</a:t>
            </a:r>
            <a:r>
              <a:rPr sz="614" spc="3" dirty="0">
                <a:latin typeface="Times New Roman"/>
                <a:cs typeface="Times New Roman"/>
              </a:rPr>
              <a:t>d</a:t>
            </a:r>
            <a:r>
              <a:rPr sz="614" dirty="0">
                <a:latin typeface="Times New Roman"/>
                <a:cs typeface="Times New Roman"/>
              </a:rPr>
              <a:t>i</a:t>
            </a:r>
            <a:r>
              <a:rPr sz="614" spc="3" dirty="0">
                <a:latin typeface="Times New Roman"/>
                <a:cs typeface="Times New Roman"/>
              </a:rPr>
              <a:t>n</a:t>
            </a:r>
            <a:r>
              <a:rPr sz="614" dirty="0">
                <a:latin typeface="Times New Roman"/>
                <a:cs typeface="Times New Roman"/>
              </a:rPr>
              <a:t>g</a:t>
            </a:r>
            <a:r>
              <a:rPr sz="614" spc="6" dirty="0">
                <a:latin typeface="Times New Roman"/>
                <a:cs typeface="Times New Roman"/>
              </a:rPr>
              <a:t> </a:t>
            </a:r>
            <a:r>
              <a:rPr sz="614" spc="-3" dirty="0">
                <a:latin typeface="Times New Roman"/>
                <a:cs typeface="Times New Roman"/>
              </a:rPr>
              <a:t>c</a:t>
            </a:r>
            <a:r>
              <a:rPr sz="614" spc="3" dirty="0">
                <a:latin typeface="Times New Roman"/>
                <a:cs typeface="Times New Roman"/>
              </a:rPr>
              <a:t>on</a:t>
            </a:r>
            <a:r>
              <a:rPr sz="614" dirty="0">
                <a:latin typeface="Times New Roman"/>
                <a:cs typeface="Times New Roman"/>
              </a:rPr>
              <a:t>tra</a:t>
            </a:r>
            <a:r>
              <a:rPr sz="614" spc="-3" dirty="0">
                <a:latin typeface="Times New Roman"/>
                <a:cs typeface="Times New Roman"/>
              </a:rPr>
              <a:t>c</a:t>
            </a:r>
            <a:r>
              <a:rPr sz="614" dirty="0">
                <a:latin typeface="Times New Roman"/>
                <a:cs typeface="Times New Roman"/>
              </a:rPr>
              <a:t>t</a:t>
            </a:r>
            <a:r>
              <a:rPr sz="614" spc="10" dirty="0">
                <a:latin typeface="Times New Roman"/>
                <a:cs typeface="Times New Roman"/>
              </a:rPr>
              <a:t> </a:t>
            </a:r>
            <a:r>
              <a:rPr sz="614" spc="-3" dirty="0">
                <a:latin typeface="Times New Roman"/>
                <a:cs typeface="Times New Roman"/>
              </a:rPr>
              <a:t>n</a:t>
            </a:r>
            <a:r>
              <a:rPr sz="614" spc="3" dirty="0">
                <a:latin typeface="Times New Roman"/>
                <a:cs typeface="Times New Roman"/>
              </a:rPr>
              <a:t>o</a:t>
            </a:r>
            <a:r>
              <a:rPr sz="614" dirty="0">
                <a:latin typeface="Times New Roman"/>
                <a:cs typeface="Times New Roman"/>
              </a:rPr>
              <a:t>t</a:t>
            </a:r>
            <a:r>
              <a:rPr sz="614" spc="3" dirty="0">
                <a:latin typeface="Times New Roman"/>
                <a:cs typeface="Times New Roman"/>
              </a:rPr>
              <a:t>i</a:t>
            </a:r>
            <a:r>
              <a:rPr sz="614" spc="-3" dirty="0">
                <a:latin typeface="Times New Roman"/>
                <a:cs typeface="Times New Roman"/>
              </a:rPr>
              <a:t>ce</a:t>
            </a:r>
            <a:r>
              <a:rPr sz="614" dirty="0">
                <a:latin typeface="Times New Roman"/>
                <a:cs typeface="Times New Roman"/>
              </a:rPr>
              <a:t>.</a:t>
            </a:r>
            <a:r>
              <a:rPr sz="614" spc="13" dirty="0">
                <a:latin typeface="Times New Roman"/>
                <a:cs typeface="Times New Roman"/>
              </a:rPr>
              <a:t> </a:t>
            </a:r>
            <a:r>
              <a:rPr sz="614" dirty="0">
                <a:latin typeface="Times New Roman"/>
                <a:cs typeface="Times New Roman"/>
              </a:rPr>
              <a:t>No</a:t>
            </a:r>
            <a:r>
              <a:rPr sz="614" spc="10" dirty="0">
                <a:latin typeface="Times New Roman"/>
                <a:cs typeface="Times New Roman"/>
              </a:rPr>
              <a:t> </a:t>
            </a:r>
            <a:r>
              <a:rPr sz="614" spc="-3" dirty="0">
                <a:latin typeface="Times New Roman"/>
                <a:cs typeface="Times New Roman"/>
              </a:rPr>
              <a:t>ap</a:t>
            </a:r>
            <a:r>
              <a:rPr sz="614" spc="3" dirty="0">
                <a:latin typeface="Times New Roman"/>
                <a:cs typeface="Times New Roman"/>
              </a:rPr>
              <a:t>p</a:t>
            </a:r>
            <a:r>
              <a:rPr sz="614" dirty="0">
                <a:latin typeface="Times New Roman"/>
                <a:cs typeface="Times New Roman"/>
              </a:rPr>
              <a:t>l</a:t>
            </a:r>
            <a:r>
              <a:rPr sz="614" spc="3" dirty="0">
                <a:latin typeface="Times New Roman"/>
                <a:cs typeface="Times New Roman"/>
              </a:rPr>
              <a:t>i</a:t>
            </a:r>
            <a:r>
              <a:rPr sz="614" spc="-3" dirty="0">
                <a:latin typeface="Times New Roman"/>
                <a:cs typeface="Times New Roman"/>
              </a:rPr>
              <a:t>ca</a:t>
            </a:r>
            <a:r>
              <a:rPr sz="614" dirty="0">
                <a:latin typeface="Times New Roman"/>
                <a:cs typeface="Times New Roman"/>
              </a:rPr>
              <a:t>t</a:t>
            </a:r>
            <a:r>
              <a:rPr sz="614" spc="3" dirty="0">
                <a:latin typeface="Times New Roman"/>
                <a:cs typeface="Times New Roman"/>
              </a:rPr>
              <a:t>i</a:t>
            </a:r>
            <a:r>
              <a:rPr sz="614" spc="-3" dirty="0">
                <a:latin typeface="Times New Roman"/>
                <a:cs typeface="Times New Roman"/>
              </a:rPr>
              <a:t>o</a:t>
            </a:r>
            <a:r>
              <a:rPr sz="614" spc="3" dirty="0">
                <a:latin typeface="Times New Roman"/>
                <a:cs typeface="Times New Roman"/>
              </a:rPr>
              <a:t>n</a:t>
            </a:r>
            <a:r>
              <a:rPr sz="614" dirty="0">
                <a:latin typeface="Times New Roman"/>
                <a:cs typeface="Times New Roman"/>
              </a:rPr>
              <a:t>s </a:t>
            </a:r>
            <a:r>
              <a:rPr sz="614" spc="3" dirty="0">
                <a:latin typeface="Times New Roman"/>
                <a:cs typeface="Times New Roman"/>
              </a:rPr>
              <a:t>o</a:t>
            </a:r>
            <a:r>
              <a:rPr sz="614" dirty="0">
                <a:latin typeface="Times New Roman"/>
                <a:cs typeface="Times New Roman"/>
              </a:rPr>
              <a:t>r</a:t>
            </a:r>
            <a:r>
              <a:rPr sz="614" spc="6" dirty="0">
                <a:latin typeface="Times New Roman"/>
                <a:cs typeface="Times New Roman"/>
              </a:rPr>
              <a:t> </a:t>
            </a:r>
            <a:r>
              <a:rPr sz="614" dirty="0">
                <a:latin typeface="Times New Roman"/>
                <a:cs typeface="Times New Roman"/>
              </a:rPr>
              <a:t>r</a:t>
            </a:r>
            <a:r>
              <a:rPr sz="614" spc="-3" dirty="0">
                <a:latin typeface="Times New Roman"/>
                <a:cs typeface="Times New Roman"/>
              </a:rPr>
              <a:t>e</a:t>
            </a:r>
            <a:r>
              <a:rPr sz="614" spc="3" dirty="0">
                <a:latin typeface="Times New Roman"/>
                <a:cs typeface="Times New Roman"/>
              </a:rPr>
              <a:t>qu</a:t>
            </a:r>
            <a:r>
              <a:rPr sz="614" spc="-3" dirty="0">
                <a:latin typeface="Times New Roman"/>
                <a:cs typeface="Times New Roman"/>
              </a:rPr>
              <a:t>e</a:t>
            </a:r>
            <a:r>
              <a:rPr sz="614" dirty="0">
                <a:latin typeface="Times New Roman"/>
                <a:cs typeface="Times New Roman"/>
              </a:rPr>
              <a:t>sts</a:t>
            </a:r>
            <a:r>
              <a:rPr sz="614" spc="6" dirty="0">
                <a:latin typeface="Times New Roman"/>
                <a:cs typeface="Times New Roman"/>
              </a:rPr>
              <a:t> </a:t>
            </a:r>
            <a:r>
              <a:rPr sz="614" spc="-6" dirty="0">
                <a:latin typeface="Times New Roman"/>
                <a:cs typeface="Times New Roman"/>
              </a:rPr>
              <a:t>f</a:t>
            </a:r>
            <a:r>
              <a:rPr sz="614" spc="3" dirty="0">
                <a:latin typeface="Times New Roman"/>
                <a:cs typeface="Times New Roman"/>
              </a:rPr>
              <a:t>o</a:t>
            </a:r>
            <a:r>
              <a:rPr sz="614" dirty="0">
                <a:latin typeface="Times New Roman"/>
                <a:cs typeface="Times New Roman"/>
              </a:rPr>
              <a:t>r</a:t>
            </a:r>
            <a:r>
              <a:rPr sz="614" spc="6" dirty="0">
                <a:latin typeface="Times New Roman"/>
                <a:cs typeface="Times New Roman"/>
              </a:rPr>
              <a:t> </a:t>
            </a:r>
            <a:r>
              <a:rPr sz="614" spc="-6" dirty="0">
                <a:latin typeface="Times New Roman"/>
                <a:cs typeface="Times New Roman"/>
              </a:rPr>
              <a:t>f</a:t>
            </a:r>
            <a:r>
              <a:rPr sz="614" spc="3" dirty="0">
                <a:latin typeface="Times New Roman"/>
                <a:cs typeface="Times New Roman"/>
              </a:rPr>
              <a:t>u</a:t>
            </a:r>
            <a:r>
              <a:rPr sz="614" dirty="0">
                <a:latin typeface="Times New Roman"/>
                <a:cs typeface="Times New Roman"/>
              </a:rPr>
              <a:t>rt</a:t>
            </a:r>
            <a:r>
              <a:rPr sz="614" spc="3" dirty="0">
                <a:latin typeface="Times New Roman"/>
                <a:cs typeface="Times New Roman"/>
              </a:rPr>
              <a:t>h</a:t>
            </a:r>
            <a:r>
              <a:rPr sz="614" spc="-3" dirty="0">
                <a:latin typeface="Times New Roman"/>
                <a:cs typeface="Times New Roman"/>
              </a:rPr>
              <a:t>e</a:t>
            </a:r>
            <a:r>
              <a:rPr sz="614" dirty="0">
                <a:latin typeface="Times New Roman"/>
                <a:cs typeface="Times New Roman"/>
              </a:rPr>
              <a:t>r</a:t>
            </a:r>
            <a:r>
              <a:rPr sz="614" spc="6" dirty="0">
                <a:latin typeface="Times New Roman"/>
                <a:cs typeface="Times New Roman"/>
              </a:rPr>
              <a:t> </a:t>
            </a:r>
            <a:r>
              <a:rPr sz="614" dirty="0">
                <a:latin typeface="Times New Roman"/>
                <a:cs typeface="Times New Roman"/>
              </a:rPr>
              <a:t>i</a:t>
            </a:r>
            <a:r>
              <a:rPr sz="614" spc="3" dirty="0">
                <a:latin typeface="Times New Roman"/>
                <a:cs typeface="Times New Roman"/>
              </a:rPr>
              <a:t>n</a:t>
            </a:r>
            <a:r>
              <a:rPr sz="614" spc="-6" dirty="0">
                <a:latin typeface="Times New Roman"/>
                <a:cs typeface="Times New Roman"/>
              </a:rPr>
              <a:t>f</a:t>
            </a:r>
            <a:r>
              <a:rPr sz="614" spc="3" dirty="0">
                <a:latin typeface="Times New Roman"/>
                <a:cs typeface="Times New Roman"/>
              </a:rPr>
              <a:t>o</a:t>
            </a:r>
            <a:r>
              <a:rPr sz="614" dirty="0">
                <a:latin typeface="Times New Roman"/>
                <a:cs typeface="Times New Roman"/>
              </a:rPr>
              <a:t>r</a:t>
            </a:r>
            <a:r>
              <a:rPr sz="614" spc="-10" dirty="0">
                <a:latin typeface="Times New Roman"/>
                <a:cs typeface="Times New Roman"/>
              </a:rPr>
              <a:t>m</a:t>
            </a:r>
            <a:r>
              <a:rPr sz="614" spc="-3" dirty="0">
                <a:latin typeface="Times New Roman"/>
                <a:cs typeface="Times New Roman"/>
              </a:rPr>
              <a:t>a</a:t>
            </a:r>
            <a:r>
              <a:rPr sz="614" dirty="0">
                <a:latin typeface="Times New Roman"/>
                <a:cs typeface="Times New Roman"/>
              </a:rPr>
              <a:t>t</a:t>
            </a:r>
            <a:r>
              <a:rPr sz="614" spc="3" dirty="0">
                <a:latin typeface="Times New Roman"/>
                <a:cs typeface="Times New Roman"/>
              </a:rPr>
              <a:t>io</a:t>
            </a:r>
            <a:r>
              <a:rPr sz="614" dirty="0">
                <a:latin typeface="Times New Roman"/>
                <a:cs typeface="Times New Roman"/>
              </a:rPr>
              <a:t>n</a:t>
            </a:r>
            <a:r>
              <a:rPr sz="614" spc="10" dirty="0">
                <a:latin typeface="Times New Roman"/>
                <a:cs typeface="Times New Roman"/>
              </a:rPr>
              <a:t> </a:t>
            </a:r>
            <a:r>
              <a:rPr sz="614" dirty="0">
                <a:latin typeface="Times New Roman"/>
                <a:cs typeface="Times New Roman"/>
              </a:rPr>
              <a:t>s</a:t>
            </a:r>
            <a:r>
              <a:rPr sz="614" spc="3" dirty="0">
                <a:latin typeface="Times New Roman"/>
                <a:cs typeface="Times New Roman"/>
              </a:rPr>
              <a:t>h</a:t>
            </a:r>
            <a:r>
              <a:rPr sz="614" spc="-3" dirty="0">
                <a:latin typeface="Times New Roman"/>
                <a:cs typeface="Times New Roman"/>
              </a:rPr>
              <a:t>o</a:t>
            </a:r>
            <a:r>
              <a:rPr sz="614" spc="3" dirty="0">
                <a:latin typeface="Times New Roman"/>
                <a:cs typeface="Times New Roman"/>
              </a:rPr>
              <a:t>u</a:t>
            </a:r>
            <a:r>
              <a:rPr sz="614" spc="-6" dirty="0">
                <a:latin typeface="Times New Roman"/>
                <a:cs typeface="Times New Roman"/>
              </a:rPr>
              <a:t>l</a:t>
            </a:r>
            <a:r>
              <a:rPr sz="614" dirty="0">
                <a:latin typeface="Times New Roman"/>
                <a:cs typeface="Times New Roman"/>
              </a:rPr>
              <a:t>d</a:t>
            </a:r>
            <a:r>
              <a:rPr sz="614" spc="10" dirty="0">
                <a:latin typeface="Times New Roman"/>
                <a:cs typeface="Times New Roman"/>
              </a:rPr>
              <a:t> </a:t>
            </a:r>
            <a:r>
              <a:rPr sz="614" spc="3" dirty="0">
                <a:latin typeface="Times New Roman"/>
                <a:cs typeface="Times New Roman"/>
              </a:rPr>
              <a:t>b</a:t>
            </a:r>
            <a:r>
              <a:rPr sz="614" dirty="0">
                <a:latin typeface="Times New Roman"/>
                <a:cs typeface="Times New Roman"/>
              </a:rPr>
              <a:t>e</a:t>
            </a:r>
            <a:r>
              <a:rPr sz="614" spc="6" dirty="0">
                <a:latin typeface="Times New Roman"/>
                <a:cs typeface="Times New Roman"/>
              </a:rPr>
              <a:t> </a:t>
            </a:r>
            <a:r>
              <a:rPr sz="614" dirty="0">
                <a:latin typeface="Times New Roman"/>
                <a:cs typeface="Times New Roman"/>
              </a:rPr>
              <a:t>s</a:t>
            </a:r>
            <a:r>
              <a:rPr sz="614" spc="-3" dirty="0">
                <a:latin typeface="Times New Roman"/>
                <a:cs typeface="Times New Roman"/>
              </a:rPr>
              <a:t>e</a:t>
            </a:r>
            <a:r>
              <a:rPr sz="614" spc="3" dirty="0">
                <a:latin typeface="Times New Roman"/>
                <a:cs typeface="Times New Roman"/>
              </a:rPr>
              <a:t>n</a:t>
            </a:r>
            <a:r>
              <a:rPr sz="614" dirty="0">
                <a:latin typeface="Times New Roman"/>
                <a:cs typeface="Times New Roman"/>
              </a:rPr>
              <a:t>t</a:t>
            </a:r>
            <a:r>
              <a:rPr sz="614" spc="10" dirty="0">
                <a:latin typeface="Times New Roman"/>
                <a:cs typeface="Times New Roman"/>
              </a:rPr>
              <a:t> </a:t>
            </a:r>
            <a:r>
              <a:rPr sz="614" spc="-3" dirty="0">
                <a:latin typeface="Times New Roman"/>
                <a:cs typeface="Times New Roman"/>
              </a:rPr>
              <a:t>a</a:t>
            </a:r>
            <a:r>
              <a:rPr sz="614" dirty="0">
                <a:latin typeface="Times New Roman"/>
                <a:cs typeface="Times New Roman"/>
              </a:rPr>
              <a:t>t t</a:t>
            </a:r>
            <a:r>
              <a:rPr sz="614" spc="3" dirty="0">
                <a:latin typeface="Times New Roman"/>
                <a:cs typeface="Times New Roman"/>
              </a:rPr>
              <a:t>h</a:t>
            </a:r>
            <a:r>
              <a:rPr sz="614" dirty="0">
                <a:latin typeface="Times New Roman"/>
                <a:cs typeface="Times New Roman"/>
              </a:rPr>
              <a:t>is sta</a:t>
            </a:r>
            <a:r>
              <a:rPr sz="614" spc="-3" dirty="0">
                <a:latin typeface="Times New Roman"/>
                <a:cs typeface="Times New Roman"/>
              </a:rPr>
              <a:t>ge</a:t>
            </a:r>
            <a:r>
              <a:rPr sz="614" dirty="0">
                <a:latin typeface="Times New Roman"/>
                <a:cs typeface="Times New Roman"/>
              </a:rPr>
              <a:t>.</a:t>
            </a:r>
          </a:p>
        </p:txBody>
      </p:sp>
      <p:sp>
        <p:nvSpPr>
          <p:cNvPr id="5" name="object 5"/>
          <p:cNvSpPr txBox="1"/>
          <p:nvPr/>
        </p:nvSpPr>
        <p:spPr>
          <a:xfrm>
            <a:off x="2537321" y="6161823"/>
            <a:ext cx="4018055" cy="208162"/>
          </a:xfrm>
          <a:prstGeom prst="rect">
            <a:avLst/>
          </a:prstGeom>
        </p:spPr>
        <p:txBody>
          <a:bodyPr wrap="square" lIns="0" tIns="0" rIns="0" bIns="0" rtlCol="0">
            <a:noAutofit/>
          </a:bodyPr>
          <a:lstStyle/>
          <a:p>
            <a:pPr marL="69963" indent="-61304">
              <a:lnSpc>
                <a:spcPts val="777"/>
              </a:lnSpc>
              <a:spcBef>
                <a:spcPts val="76"/>
              </a:spcBef>
            </a:pPr>
            <a:r>
              <a:rPr sz="665" baseline="31217" dirty="0">
                <a:latin typeface="Times New Roman"/>
                <a:cs typeface="Times New Roman"/>
              </a:rPr>
              <a:t>1 </a:t>
            </a:r>
            <a:r>
              <a:rPr sz="665" spc="38" baseline="31217" dirty="0">
                <a:latin typeface="Times New Roman"/>
                <a:cs typeface="Times New Roman"/>
              </a:rPr>
              <a:t> </a:t>
            </a:r>
            <a:r>
              <a:rPr sz="682" spc="6" dirty="0">
                <a:latin typeface="Times New Roman"/>
                <a:cs typeface="Times New Roman"/>
              </a:rPr>
              <a:t>P</a:t>
            </a:r>
            <a:r>
              <a:rPr sz="682" dirty="0">
                <a:latin typeface="Times New Roman"/>
                <a:cs typeface="Times New Roman"/>
              </a:rPr>
              <a:t>lease</a:t>
            </a:r>
            <a:r>
              <a:rPr sz="682" spc="-17" dirty="0">
                <a:latin typeface="Times New Roman"/>
                <a:cs typeface="Times New Roman"/>
              </a:rPr>
              <a:t> </a:t>
            </a:r>
            <a:r>
              <a:rPr sz="682" spc="-3" dirty="0">
                <a:latin typeface="Times New Roman"/>
                <a:cs typeface="Times New Roman"/>
              </a:rPr>
              <a:t>s</a:t>
            </a:r>
            <a:r>
              <a:rPr sz="682" dirty="0">
                <a:latin typeface="Times New Roman"/>
                <a:cs typeface="Times New Roman"/>
              </a:rPr>
              <a:t>tate</a:t>
            </a:r>
            <a:r>
              <a:rPr sz="682" spc="-9" dirty="0">
                <a:latin typeface="Times New Roman"/>
                <a:cs typeface="Times New Roman"/>
              </a:rPr>
              <a:t> </a:t>
            </a:r>
            <a:r>
              <a:rPr sz="682" dirty="0">
                <a:latin typeface="Times New Roman"/>
                <a:cs typeface="Times New Roman"/>
              </a:rPr>
              <a:t>a</a:t>
            </a:r>
            <a:r>
              <a:rPr sz="682" spc="3" dirty="0">
                <a:latin typeface="Times New Roman"/>
                <a:cs typeface="Times New Roman"/>
              </a:rPr>
              <a:t>n</a:t>
            </a:r>
            <a:r>
              <a:rPr sz="682" dirty="0">
                <a:latin typeface="Times New Roman"/>
                <a:cs typeface="Times New Roman"/>
              </a:rPr>
              <a:t>y</a:t>
            </a:r>
            <a:r>
              <a:rPr sz="682" spc="-13" dirty="0">
                <a:latin typeface="Times New Roman"/>
                <a:cs typeface="Times New Roman"/>
              </a:rPr>
              <a:t> </a:t>
            </a:r>
            <a:r>
              <a:rPr sz="682" spc="-3" dirty="0">
                <a:latin typeface="Times New Roman"/>
                <a:cs typeface="Times New Roman"/>
              </a:rPr>
              <a:t>s</a:t>
            </a:r>
            <a:r>
              <a:rPr sz="682" spc="3" dirty="0">
                <a:latin typeface="Times New Roman"/>
                <a:cs typeface="Times New Roman"/>
              </a:rPr>
              <a:t>p</a:t>
            </a:r>
            <a:r>
              <a:rPr sz="682" dirty="0">
                <a:latin typeface="Times New Roman"/>
                <a:cs typeface="Times New Roman"/>
              </a:rPr>
              <a:t>e</a:t>
            </a:r>
            <a:r>
              <a:rPr sz="682" spc="3" dirty="0">
                <a:latin typeface="Times New Roman"/>
                <a:cs typeface="Times New Roman"/>
              </a:rPr>
              <a:t>c</a:t>
            </a:r>
            <a:r>
              <a:rPr sz="682" dirty="0">
                <a:latin typeface="Times New Roman"/>
                <a:cs typeface="Times New Roman"/>
              </a:rPr>
              <a:t>ifici</a:t>
            </a:r>
            <a:r>
              <a:rPr sz="682" spc="6" dirty="0">
                <a:latin typeface="Times New Roman"/>
                <a:cs typeface="Times New Roman"/>
              </a:rPr>
              <a:t>t</a:t>
            </a:r>
            <a:r>
              <a:rPr sz="682" dirty="0">
                <a:latin typeface="Times New Roman"/>
                <a:cs typeface="Times New Roman"/>
              </a:rPr>
              <a:t>y</a:t>
            </a:r>
            <a:r>
              <a:rPr sz="682" spc="-31" dirty="0">
                <a:latin typeface="Times New Roman"/>
                <a:cs typeface="Times New Roman"/>
              </a:rPr>
              <a:t> </a:t>
            </a:r>
            <a:r>
              <a:rPr sz="682" dirty="0">
                <a:latin typeface="Times New Roman"/>
                <a:cs typeface="Times New Roman"/>
              </a:rPr>
              <a:t>t</a:t>
            </a:r>
            <a:r>
              <a:rPr sz="682" spc="-3" dirty="0">
                <a:latin typeface="Times New Roman"/>
                <a:cs typeface="Times New Roman"/>
              </a:rPr>
              <a:t>h</a:t>
            </a:r>
            <a:r>
              <a:rPr sz="682" spc="10" dirty="0">
                <a:latin typeface="Times New Roman"/>
                <a:cs typeface="Times New Roman"/>
              </a:rPr>
              <a:t>a</a:t>
            </a:r>
            <a:r>
              <a:rPr sz="682" dirty="0">
                <a:latin typeface="Times New Roman"/>
                <a:cs typeface="Times New Roman"/>
              </a:rPr>
              <a:t>t</a:t>
            </a:r>
            <a:r>
              <a:rPr sz="682" spc="-3" dirty="0">
                <a:latin typeface="Times New Roman"/>
                <a:cs typeface="Times New Roman"/>
              </a:rPr>
              <a:t> </a:t>
            </a:r>
            <a:r>
              <a:rPr sz="682" spc="-13" dirty="0">
                <a:latin typeface="Times New Roman"/>
                <a:cs typeface="Times New Roman"/>
              </a:rPr>
              <a:t>m</a:t>
            </a:r>
            <a:r>
              <a:rPr sz="682" spc="6" dirty="0">
                <a:latin typeface="Times New Roman"/>
                <a:cs typeface="Times New Roman"/>
              </a:rPr>
              <a:t>i</a:t>
            </a:r>
            <a:r>
              <a:rPr sz="682" spc="-3" dirty="0">
                <a:latin typeface="Times New Roman"/>
                <a:cs typeface="Times New Roman"/>
              </a:rPr>
              <a:t>gh</a:t>
            </a:r>
            <a:r>
              <a:rPr sz="682" dirty="0">
                <a:latin typeface="Times New Roman"/>
                <a:cs typeface="Times New Roman"/>
              </a:rPr>
              <a:t>t</a:t>
            </a:r>
            <a:r>
              <a:rPr sz="682" spc="-9" dirty="0">
                <a:latin typeface="Times New Roman"/>
                <a:cs typeface="Times New Roman"/>
              </a:rPr>
              <a:t> </a:t>
            </a:r>
            <a:r>
              <a:rPr sz="682" spc="-3" dirty="0">
                <a:latin typeface="Times New Roman"/>
                <a:cs typeface="Times New Roman"/>
              </a:rPr>
              <a:t>h</a:t>
            </a:r>
            <a:r>
              <a:rPr sz="682" spc="10" dirty="0">
                <a:latin typeface="Times New Roman"/>
                <a:cs typeface="Times New Roman"/>
              </a:rPr>
              <a:t>a</a:t>
            </a:r>
            <a:r>
              <a:rPr sz="682" spc="-3" dirty="0">
                <a:latin typeface="Times New Roman"/>
                <a:cs typeface="Times New Roman"/>
              </a:rPr>
              <a:t>v</a:t>
            </a:r>
            <a:r>
              <a:rPr sz="682" dirty="0">
                <a:latin typeface="Times New Roman"/>
                <a:cs typeface="Times New Roman"/>
              </a:rPr>
              <a:t>e</a:t>
            </a:r>
            <a:r>
              <a:rPr sz="682" spc="-9" dirty="0">
                <a:latin typeface="Times New Roman"/>
                <a:cs typeface="Times New Roman"/>
              </a:rPr>
              <a:t> </a:t>
            </a:r>
            <a:r>
              <a:rPr sz="682" dirty="0">
                <a:latin typeface="Times New Roman"/>
                <a:cs typeface="Times New Roman"/>
              </a:rPr>
              <a:t>an</a:t>
            </a:r>
            <a:r>
              <a:rPr sz="682" spc="-10" dirty="0">
                <a:latin typeface="Times New Roman"/>
                <a:cs typeface="Times New Roman"/>
              </a:rPr>
              <a:t> </a:t>
            </a:r>
            <a:r>
              <a:rPr sz="682" spc="6" dirty="0">
                <a:latin typeface="Times New Roman"/>
                <a:cs typeface="Times New Roman"/>
              </a:rPr>
              <a:t>i</a:t>
            </a:r>
            <a:r>
              <a:rPr sz="682" spc="-3" dirty="0">
                <a:latin typeface="Times New Roman"/>
                <a:cs typeface="Times New Roman"/>
              </a:rPr>
              <a:t>m</a:t>
            </a:r>
            <a:r>
              <a:rPr sz="682" spc="3" dirty="0">
                <a:latin typeface="Times New Roman"/>
                <a:cs typeface="Times New Roman"/>
              </a:rPr>
              <a:t>p</a:t>
            </a:r>
            <a:r>
              <a:rPr sz="682" dirty="0">
                <a:latin typeface="Times New Roman"/>
                <a:cs typeface="Times New Roman"/>
              </a:rPr>
              <a:t>a</a:t>
            </a:r>
            <a:r>
              <a:rPr sz="682" spc="3" dirty="0">
                <a:latin typeface="Times New Roman"/>
                <a:cs typeface="Times New Roman"/>
              </a:rPr>
              <a:t>c</a:t>
            </a:r>
            <a:r>
              <a:rPr sz="682" dirty="0">
                <a:latin typeface="Times New Roman"/>
                <a:cs typeface="Times New Roman"/>
              </a:rPr>
              <a:t>t</a:t>
            </a:r>
            <a:r>
              <a:rPr sz="682" spc="-18" dirty="0">
                <a:latin typeface="Times New Roman"/>
                <a:cs typeface="Times New Roman"/>
              </a:rPr>
              <a:t> </a:t>
            </a:r>
            <a:r>
              <a:rPr sz="682" spc="3" dirty="0">
                <a:latin typeface="Times New Roman"/>
                <a:cs typeface="Times New Roman"/>
              </a:rPr>
              <a:t>o</a:t>
            </a:r>
            <a:r>
              <a:rPr sz="682" dirty="0">
                <a:latin typeface="Times New Roman"/>
                <a:cs typeface="Times New Roman"/>
              </a:rPr>
              <a:t>n</a:t>
            </a:r>
            <a:r>
              <a:rPr sz="682" spc="-10" dirty="0">
                <a:latin typeface="Times New Roman"/>
                <a:cs typeface="Times New Roman"/>
              </a:rPr>
              <a:t> </a:t>
            </a:r>
            <a:r>
              <a:rPr sz="682" spc="3" dirty="0">
                <a:latin typeface="Times New Roman"/>
                <a:cs typeface="Times New Roman"/>
              </a:rPr>
              <a:t>r</a:t>
            </a:r>
            <a:r>
              <a:rPr sz="682" spc="-3" dirty="0">
                <a:latin typeface="Times New Roman"/>
                <a:cs typeface="Times New Roman"/>
              </a:rPr>
              <a:t>u</a:t>
            </a:r>
            <a:r>
              <a:rPr sz="682" dirty="0">
                <a:latin typeface="Times New Roman"/>
                <a:cs typeface="Times New Roman"/>
              </a:rPr>
              <a:t>l</a:t>
            </a:r>
            <a:r>
              <a:rPr sz="682" spc="6" dirty="0">
                <a:latin typeface="Times New Roman"/>
                <a:cs typeface="Times New Roman"/>
              </a:rPr>
              <a:t>e</a:t>
            </a:r>
            <a:r>
              <a:rPr sz="682" dirty="0">
                <a:latin typeface="Times New Roman"/>
                <a:cs typeface="Times New Roman"/>
              </a:rPr>
              <a:t>s</a:t>
            </a:r>
            <a:r>
              <a:rPr sz="682" spc="-13" dirty="0">
                <a:latin typeface="Times New Roman"/>
                <a:cs typeface="Times New Roman"/>
              </a:rPr>
              <a:t> </a:t>
            </a:r>
            <a:r>
              <a:rPr sz="682" spc="3" dirty="0">
                <a:latin typeface="Times New Roman"/>
                <a:cs typeface="Times New Roman"/>
              </a:rPr>
              <a:t>o</a:t>
            </a:r>
            <a:r>
              <a:rPr sz="682" dirty="0">
                <a:latin typeface="Times New Roman"/>
                <a:cs typeface="Times New Roman"/>
              </a:rPr>
              <a:t>n</a:t>
            </a:r>
            <a:r>
              <a:rPr sz="682" spc="-10" dirty="0">
                <a:latin typeface="Times New Roman"/>
                <a:cs typeface="Times New Roman"/>
              </a:rPr>
              <a:t> </a:t>
            </a:r>
            <a:r>
              <a:rPr sz="682" spc="3" dirty="0">
                <a:latin typeface="Times New Roman"/>
                <a:cs typeface="Times New Roman"/>
              </a:rPr>
              <a:t>p</a:t>
            </a:r>
            <a:r>
              <a:rPr sz="682" dirty="0">
                <a:latin typeface="Times New Roman"/>
                <a:cs typeface="Times New Roman"/>
              </a:rPr>
              <a:t>a</a:t>
            </a:r>
            <a:r>
              <a:rPr sz="682" spc="3" dirty="0">
                <a:latin typeface="Times New Roman"/>
                <a:cs typeface="Times New Roman"/>
              </a:rPr>
              <a:t>r</a:t>
            </a:r>
            <a:r>
              <a:rPr sz="682" dirty="0">
                <a:latin typeface="Times New Roman"/>
                <a:cs typeface="Times New Roman"/>
              </a:rPr>
              <a:t>tici</a:t>
            </a:r>
            <a:r>
              <a:rPr sz="682" spc="3" dirty="0">
                <a:latin typeface="Times New Roman"/>
                <a:cs typeface="Times New Roman"/>
              </a:rPr>
              <a:t>p</a:t>
            </a:r>
            <a:r>
              <a:rPr sz="682" dirty="0">
                <a:latin typeface="Times New Roman"/>
                <a:cs typeface="Times New Roman"/>
              </a:rPr>
              <a:t>ati</a:t>
            </a:r>
            <a:r>
              <a:rPr sz="682" spc="3" dirty="0">
                <a:latin typeface="Times New Roman"/>
                <a:cs typeface="Times New Roman"/>
              </a:rPr>
              <a:t>o</a:t>
            </a:r>
            <a:r>
              <a:rPr sz="682" dirty="0">
                <a:latin typeface="Times New Roman"/>
                <a:cs typeface="Times New Roman"/>
              </a:rPr>
              <a:t>n</a:t>
            </a:r>
            <a:r>
              <a:rPr sz="682" spc="-37" dirty="0">
                <a:latin typeface="Times New Roman"/>
                <a:cs typeface="Times New Roman"/>
              </a:rPr>
              <a:t> </a:t>
            </a:r>
            <a:r>
              <a:rPr sz="682" spc="3" dirty="0">
                <a:latin typeface="Times New Roman"/>
                <a:cs typeface="Times New Roman"/>
              </a:rPr>
              <a:t>(</a:t>
            </a:r>
            <a:r>
              <a:rPr sz="682" spc="-3" dirty="0">
                <a:latin typeface="Times New Roman"/>
                <a:cs typeface="Times New Roman"/>
              </a:rPr>
              <a:t>su</a:t>
            </a:r>
            <a:r>
              <a:rPr sz="682" spc="10" dirty="0">
                <a:latin typeface="Times New Roman"/>
                <a:cs typeface="Times New Roman"/>
              </a:rPr>
              <a:t>c</a:t>
            </a:r>
            <a:r>
              <a:rPr sz="682" dirty="0">
                <a:latin typeface="Times New Roman"/>
                <a:cs typeface="Times New Roman"/>
              </a:rPr>
              <a:t>h</a:t>
            </a:r>
            <a:r>
              <a:rPr sz="682" spc="-18" dirty="0">
                <a:latin typeface="Times New Roman"/>
                <a:cs typeface="Times New Roman"/>
              </a:rPr>
              <a:t> </a:t>
            </a:r>
            <a:r>
              <a:rPr sz="682" dirty="0">
                <a:latin typeface="Times New Roman"/>
                <a:cs typeface="Times New Roman"/>
              </a:rPr>
              <a:t>as</a:t>
            </a:r>
            <a:r>
              <a:rPr sz="682" spc="28" dirty="0">
                <a:latin typeface="Times New Roman"/>
                <a:cs typeface="Times New Roman"/>
              </a:rPr>
              <a:t> </a:t>
            </a:r>
            <a:r>
              <a:rPr sz="682" spc="-3" dirty="0">
                <a:latin typeface="Times New Roman"/>
                <a:cs typeface="Times New Roman"/>
              </a:rPr>
              <a:t>g</a:t>
            </a:r>
            <a:r>
              <a:rPr sz="682" dirty="0">
                <a:latin typeface="Times New Roman"/>
                <a:cs typeface="Times New Roman"/>
              </a:rPr>
              <a:t>e</a:t>
            </a:r>
            <a:r>
              <a:rPr sz="682" spc="3" dirty="0">
                <a:latin typeface="Times New Roman"/>
                <a:cs typeface="Times New Roman"/>
              </a:rPr>
              <a:t>o</a:t>
            </a:r>
            <a:r>
              <a:rPr sz="682" spc="-3" dirty="0">
                <a:latin typeface="Times New Roman"/>
                <a:cs typeface="Times New Roman"/>
              </a:rPr>
              <a:t>g</a:t>
            </a:r>
            <a:r>
              <a:rPr sz="682" spc="3" dirty="0">
                <a:latin typeface="Times New Roman"/>
                <a:cs typeface="Times New Roman"/>
              </a:rPr>
              <a:t>r</a:t>
            </a:r>
            <a:r>
              <a:rPr sz="682" dirty="0">
                <a:latin typeface="Times New Roman"/>
                <a:cs typeface="Times New Roman"/>
              </a:rPr>
              <a:t>a</a:t>
            </a:r>
            <a:r>
              <a:rPr sz="682" spc="3" dirty="0">
                <a:latin typeface="Times New Roman"/>
                <a:cs typeface="Times New Roman"/>
              </a:rPr>
              <a:t>p</a:t>
            </a:r>
            <a:r>
              <a:rPr sz="682" spc="-3" dirty="0">
                <a:latin typeface="Times New Roman"/>
                <a:cs typeface="Times New Roman"/>
              </a:rPr>
              <a:t>h</a:t>
            </a:r>
            <a:r>
              <a:rPr sz="682" dirty="0">
                <a:latin typeface="Times New Roman"/>
                <a:cs typeface="Times New Roman"/>
              </a:rPr>
              <a:t>ic</a:t>
            </a:r>
            <a:r>
              <a:rPr sz="682" spc="-30" dirty="0">
                <a:latin typeface="Times New Roman"/>
                <a:cs typeface="Times New Roman"/>
              </a:rPr>
              <a:t> </a:t>
            </a:r>
            <a:r>
              <a:rPr sz="682" spc="3" dirty="0">
                <a:latin typeface="Times New Roman"/>
                <a:cs typeface="Times New Roman"/>
              </a:rPr>
              <a:t>o</a:t>
            </a:r>
            <a:r>
              <a:rPr sz="682" dirty="0">
                <a:latin typeface="Times New Roman"/>
                <a:cs typeface="Times New Roman"/>
              </a:rPr>
              <a:t>r</a:t>
            </a:r>
            <a:r>
              <a:rPr sz="682" spc="-2" dirty="0">
                <a:latin typeface="Times New Roman"/>
                <a:cs typeface="Times New Roman"/>
              </a:rPr>
              <a:t> </a:t>
            </a:r>
            <a:r>
              <a:rPr sz="682" dirty="0">
                <a:latin typeface="Times New Roman"/>
                <a:cs typeface="Times New Roman"/>
              </a:rPr>
              <a:t>t</a:t>
            </a:r>
            <a:r>
              <a:rPr sz="682" spc="-3" dirty="0">
                <a:latin typeface="Times New Roman"/>
                <a:cs typeface="Times New Roman"/>
              </a:rPr>
              <a:t>h</a:t>
            </a:r>
            <a:r>
              <a:rPr sz="682" spc="10" dirty="0">
                <a:latin typeface="Times New Roman"/>
                <a:cs typeface="Times New Roman"/>
              </a:rPr>
              <a:t>e</a:t>
            </a:r>
            <a:r>
              <a:rPr sz="682" spc="-3" dirty="0">
                <a:latin typeface="Times New Roman"/>
                <a:cs typeface="Times New Roman"/>
              </a:rPr>
              <a:t>m</a:t>
            </a:r>
            <a:r>
              <a:rPr sz="682" dirty="0">
                <a:latin typeface="Times New Roman"/>
                <a:cs typeface="Times New Roman"/>
              </a:rPr>
              <a:t>atic</a:t>
            </a:r>
            <a:r>
              <a:rPr sz="682" spc="-13" dirty="0">
                <a:latin typeface="Times New Roman"/>
                <a:cs typeface="Times New Roman"/>
              </a:rPr>
              <a:t> </a:t>
            </a:r>
            <a:r>
              <a:rPr sz="682" spc="3" dirty="0">
                <a:latin typeface="Times New Roman"/>
                <a:cs typeface="Times New Roman"/>
              </a:rPr>
              <a:t>o</a:t>
            </a:r>
            <a:r>
              <a:rPr sz="682" dirty="0">
                <a:latin typeface="Times New Roman"/>
                <a:cs typeface="Times New Roman"/>
              </a:rPr>
              <a:t>r l</a:t>
            </a:r>
            <a:r>
              <a:rPr sz="682" spc="3" dirty="0">
                <a:latin typeface="Times New Roman"/>
                <a:cs typeface="Times New Roman"/>
              </a:rPr>
              <a:t>o</a:t>
            </a:r>
            <a:r>
              <a:rPr sz="682" spc="-3" dirty="0">
                <a:latin typeface="Times New Roman"/>
                <a:cs typeface="Times New Roman"/>
              </a:rPr>
              <a:t>ng</a:t>
            </a:r>
            <a:r>
              <a:rPr sz="682" spc="6" dirty="0">
                <a:latin typeface="Times New Roman"/>
                <a:cs typeface="Times New Roman"/>
              </a:rPr>
              <a:t>/</a:t>
            </a:r>
            <a:r>
              <a:rPr sz="682" spc="-3" dirty="0">
                <a:latin typeface="Times New Roman"/>
                <a:cs typeface="Times New Roman"/>
              </a:rPr>
              <a:t>sh</a:t>
            </a:r>
            <a:r>
              <a:rPr sz="682" spc="3" dirty="0">
                <a:latin typeface="Times New Roman"/>
                <a:cs typeface="Times New Roman"/>
              </a:rPr>
              <a:t>or</a:t>
            </a:r>
            <a:r>
              <a:rPr sz="682" dirty="0">
                <a:latin typeface="Times New Roman"/>
                <a:cs typeface="Times New Roman"/>
              </a:rPr>
              <a:t>t</a:t>
            </a:r>
            <a:r>
              <a:rPr sz="682" spc="-27" dirty="0">
                <a:latin typeface="Times New Roman"/>
                <a:cs typeface="Times New Roman"/>
              </a:rPr>
              <a:t> </a:t>
            </a:r>
            <a:r>
              <a:rPr sz="682" dirty="0">
                <a:latin typeface="Times New Roman"/>
                <a:cs typeface="Times New Roman"/>
              </a:rPr>
              <a:t>te</a:t>
            </a:r>
            <a:r>
              <a:rPr sz="682" spc="10" dirty="0">
                <a:latin typeface="Times New Roman"/>
                <a:cs typeface="Times New Roman"/>
              </a:rPr>
              <a:t>r</a:t>
            </a:r>
            <a:r>
              <a:rPr sz="682" spc="-13" dirty="0">
                <a:latin typeface="Times New Roman"/>
                <a:cs typeface="Times New Roman"/>
              </a:rPr>
              <a:t>m</a:t>
            </a:r>
            <a:r>
              <a:rPr sz="682" spc="3" dirty="0">
                <a:latin typeface="Times New Roman"/>
                <a:cs typeface="Times New Roman"/>
              </a:rPr>
              <a:t>)</a:t>
            </a:r>
            <a:r>
              <a:rPr sz="682" dirty="0">
                <a:latin typeface="Times New Roman"/>
                <a:cs typeface="Times New Roman"/>
              </a:rPr>
              <a:t>.</a:t>
            </a:r>
            <a:endParaRPr sz="682">
              <a:latin typeface="Times New Roman"/>
              <a:cs typeface="Times New Roman"/>
            </a:endParaRPr>
          </a:p>
        </p:txBody>
      </p:sp>
      <p:sp>
        <p:nvSpPr>
          <p:cNvPr id="4" name="object 4"/>
          <p:cNvSpPr txBox="1"/>
          <p:nvPr/>
        </p:nvSpPr>
        <p:spPr>
          <a:xfrm>
            <a:off x="2537321" y="6411896"/>
            <a:ext cx="738753" cy="200198"/>
          </a:xfrm>
          <a:prstGeom prst="rect">
            <a:avLst/>
          </a:prstGeom>
        </p:spPr>
        <p:txBody>
          <a:bodyPr wrap="square" lIns="0" tIns="0" rIns="0" bIns="0" rtlCol="0">
            <a:noAutofit/>
          </a:bodyPr>
          <a:lstStyle/>
          <a:p>
            <a:pPr marL="8659" marR="12936">
              <a:lnSpc>
                <a:spcPts val="764"/>
              </a:lnSpc>
              <a:spcBef>
                <a:spcPts val="37"/>
              </a:spcBef>
            </a:pPr>
            <a:r>
              <a:rPr sz="682" b="1" spc="3" dirty="0">
                <a:latin typeface="Times New Roman"/>
                <a:cs typeface="Times New Roman"/>
              </a:rPr>
              <a:t>1</a:t>
            </a:r>
            <a:r>
              <a:rPr sz="682" b="1" dirty="0">
                <a:latin typeface="Times New Roman"/>
                <a:cs typeface="Times New Roman"/>
              </a:rPr>
              <a:t>5 </a:t>
            </a:r>
            <a:r>
              <a:rPr sz="682" b="1" spc="3" dirty="0">
                <a:latin typeface="Times New Roman"/>
                <a:cs typeface="Times New Roman"/>
              </a:rPr>
              <a:t>Ja</a:t>
            </a:r>
            <a:r>
              <a:rPr sz="682" b="1" dirty="0">
                <a:latin typeface="Times New Roman"/>
                <a:cs typeface="Times New Roman"/>
              </a:rPr>
              <a:t>n</a:t>
            </a:r>
            <a:r>
              <a:rPr sz="682" b="1" spc="-3" dirty="0">
                <a:latin typeface="Times New Roman"/>
                <a:cs typeface="Times New Roman"/>
              </a:rPr>
              <a:t>u</a:t>
            </a:r>
            <a:r>
              <a:rPr sz="682" b="1" spc="3" dirty="0">
                <a:latin typeface="Times New Roman"/>
                <a:cs typeface="Times New Roman"/>
              </a:rPr>
              <a:t>a</a:t>
            </a:r>
            <a:r>
              <a:rPr sz="682" b="1" dirty="0">
                <a:latin typeface="Times New Roman"/>
                <a:cs typeface="Times New Roman"/>
              </a:rPr>
              <a:t>ry</a:t>
            </a:r>
            <a:r>
              <a:rPr sz="682" b="1" spc="-24" dirty="0">
                <a:latin typeface="Times New Roman"/>
                <a:cs typeface="Times New Roman"/>
              </a:rPr>
              <a:t> </a:t>
            </a:r>
            <a:r>
              <a:rPr sz="682" b="1" spc="3" dirty="0">
                <a:latin typeface="Times New Roman"/>
                <a:cs typeface="Times New Roman"/>
              </a:rPr>
              <a:t>2</a:t>
            </a:r>
            <a:r>
              <a:rPr sz="682" b="1" spc="-3" dirty="0">
                <a:latin typeface="Times New Roman"/>
                <a:cs typeface="Times New Roman"/>
              </a:rPr>
              <a:t>0</a:t>
            </a:r>
            <a:r>
              <a:rPr sz="682" b="1" spc="3" dirty="0">
                <a:latin typeface="Times New Roman"/>
                <a:cs typeface="Times New Roman"/>
              </a:rPr>
              <a:t>1</a:t>
            </a:r>
            <a:r>
              <a:rPr sz="682" b="1" dirty="0">
                <a:latin typeface="Times New Roman"/>
                <a:cs typeface="Times New Roman"/>
              </a:rPr>
              <a:t>6</a:t>
            </a:r>
            <a:endParaRPr sz="682">
              <a:latin typeface="Times New Roman"/>
              <a:cs typeface="Times New Roman"/>
            </a:endParaRPr>
          </a:p>
          <a:p>
            <a:pPr marL="8659">
              <a:lnSpc>
                <a:spcPts val="760"/>
              </a:lnSpc>
            </a:pPr>
            <a:r>
              <a:rPr sz="682" spc="3" dirty="0">
                <a:latin typeface="Times New Roman"/>
                <a:cs typeface="Times New Roman"/>
              </a:rPr>
              <a:t>d1_</a:t>
            </a:r>
            <a:r>
              <a:rPr sz="682" spc="-3" dirty="0">
                <a:latin typeface="Times New Roman"/>
                <a:cs typeface="Times New Roman"/>
              </a:rPr>
              <a:t>p</a:t>
            </a:r>
            <a:r>
              <a:rPr sz="682" spc="3" dirty="0">
                <a:latin typeface="Times New Roman"/>
                <a:cs typeface="Times New Roman"/>
              </a:rPr>
              <a:t>r</a:t>
            </a:r>
            <a:r>
              <a:rPr sz="682" dirty="0">
                <a:latin typeface="Times New Roman"/>
                <a:cs typeface="Times New Roman"/>
              </a:rPr>
              <a:t>i</a:t>
            </a:r>
            <a:r>
              <a:rPr sz="682" spc="3" dirty="0">
                <a:latin typeface="Times New Roman"/>
                <a:cs typeface="Times New Roman"/>
              </a:rPr>
              <a:t>or</a:t>
            </a:r>
            <a:r>
              <a:rPr sz="682" dirty="0">
                <a:latin typeface="Times New Roman"/>
                <a:cs typeface="Times New Roman"/>
              </a:rPr>
              <a:t>i</a:t>
            </a:r>
            <a:r>
              <a:rPr sz="682" spc="-3" dirty="0">
                <a:latin typeface="Times New Roman"/>
                <a:cs typeface="Times New Roman"/>
              </a:rPr>
              <a:t>n</a:t>
            </a:r>
            <a:r>
              <a:rPr sz="682" spc="-6" dirty="0">
                <a:latin typeface="Times New Roman"/>
                <a:cs typeface="Times New Roman"/>
              </a:rPr>
              <a:t>f</a:t>
            </a:r>
            <a:r>
              <a:rPr sz="682" spc="3" dirty="0">
                <a:latin typeface="Times New Roman"/>
                <a:cs typeface="Times New Roman"/>
              </a:rPr>
              <a:t>o_</a:t>
            </a:r>
            <a:r>
              <a:rPr sz="682" dirty="0">
                <a:latin typeface="Times New Roman"/>
                <a:cs typeface="Times New Roman"/>
              </a:rPr>
              <a:t>e</a:t>
            </a:r>
            <a:r>
              <a:rPr sz="682" spc="-3" dirty="0">
                <a:latin typeface="Times New Roman"/>
                <a:cs typeface="Times New Roman"/>
              </a:rPr>
              <a:t>n</a:t>
            </a:r>
            <a:r>
              <a:rPr sz="682" dirty="0">
                <a:latin typeface="Times New Roman"/>
                <a:cs typeface="Times New Roman"/>
              </a:rPr>
              <a:t>.</a:t>
            </a:r>
            <a:r>
              <a:rPr sz="682" spc="3" dirty="0">
                <a:latin typeface="Times New Roman"/>
                <a:cs typeface="Times New Roman"/>
              </a:rPr>
              <a:t>do</a:t>
            </a:r>
            <a:r>
              <a:rPr sz="682" dirty="0">
                <a:latin typeface="Times New Roman"/>
                <a:cs typeface="Times New Roman"/>
              </a:rPr>
              <a:t>c</a:t>
            </a:r>
            <a:endParaRPr sz="682">
              <a:latin typeface="Times New Roman"/>
              <a:cs typeface="Times New Roman"/>
            </a:endParaRPr>
          </a:p>
        </p:txBody>
      </p:sp>
      <p:sp>
        <p:nvSpPr>
          <p:cNvPr id="3" name="object 3"/>
          <p:cNvSpPr txBox="1"/>
          <p:nvPr/>
        </p:nvSpPr>
        <p:spPr>
          <a:xfrm>
            <a:off x="6173759" y="6418585"/>
            <a:ext cx="381779" cy="95250"/>
          </a:xfrm>
          <a:prstGeom prst="rect">
            <a:avLst/>
          </a:prstGeom>
        </p:spPr>
        <p:txBody>
          <a:bodyPr wrap="square" lIns="0" tIns="0" rIns="0" bIns="0" rtlCol="0">
            <a:noAutofit/>
          </a:bodyPr>
          <a:lstStyle/>
          <a:p>
            <a:pPr marL="8659">
              <a:lnSpc>
                <a:spcPts val="695"/>
              </a:lnSpc>
              <a:spcBef>
                <a:spcPts val="35"/>
              </a:spcBef>
            </a:pPr>
            <a:r>
              <a:rPr sz="614" spc="10" dirty="0">
                <a:latin typeface="Times New Roman"/>
                <a:cs typeface="Times New Roman"/>
              </a:rPr>
              <a:t>P</a:t>
            </a:r>
            <a:r>
              <a:rPr sz="614" spc="-3" dirty="0">
                <a:latin typeface="Times New Roman"/>
                <a:cs typeface="Times New Roman"/>
              </a:rPr>
              <a:t>ag</a:t>
            </a:r>
            <a:r>
              <a:rPr sz="614" dirty="0">
                <a:latin typeface="Times New Roman"/>
                <a:cs typeface="Times New Roman"/>
              </a:rPr>
              <a:t>e 2</a:t>
            </a:r>
            <a:r>
              <a:rPr sz="614" spc="-3" dirty="0">
                <a:latin typeface="Times New Roman"/>
                <a:cs typeface="Times New Roman"/>
              </a:rPr>
              <a:t> </a:t>
            </a:r>
            <a:r>
              <a:rPr sz="614" spc="3" dirty="0">
                <a:latin typeface="Times New Roman"/>
                <a:cs typeface="Times New Roman"/>
              </a:rPr>
              <a:t>o</a:t>
            </a:r>
            <a:r>
              <a:rPr sz="614" dirty="0">
                <a:latin typeface="Times New Roman"/>
                <a:cs typeface="Times New Roman"/>
              </a:rPr>
              <a:t>f</a:t>
            </a:r>
            <a:r>
              <a:rPr sz="614" spc="-6" dirty="0">
                <a:latin typeface="Times New Roman"/>
                <a:cs typeface="Times New Roman"/>
              </a:rPr>
              <a:t> </a:t>
            </a:r>
            <a:r>
              <a:rPr sz="614" dirty="0">
                <a:latin typeface="Times New Roman"/>
                <a:cs typeface="Times New Roman"/>
              </a:rPr>
              <a:t>2</a:t>
            </a:r>
            <a:endParaRPr sz="614">
              <a:latin typeface="Times New Roman"/>
              <a:cs typeface="Times New Roman"/>
            </a:endParaRPr>
          </a:p>
        </p:txBody>
      </p:sp>
      <p:sp>
        <p:nvSpPr>
          <p:cNvPr id="2" name="object 2"/>
          <p:cNvSpPr txBox="1"/>
          <p:nvPr/>
        </p:nvSpPr>
        <p:spPr>
          <a:xfrm>
            <a:off x="2545980" y="5934906"/>
            <a:ext cx="1247082" cy="103909"/>
          </a:xfrm>
          <a:prstGeom prst="rect">
            <a:avLst/>
          </a:prstGeom>
        </p:spPr>
        <p:txBody>
          <a:bodyPr wrap="square" lIns="0" tIns="0" rIns="0" bIns="0" rtlCol="0">
            <a:noAutofit/>
          </a:bodyPr>
          <a:lstStyle/>
          <a:p>
            <a:pPr marL="17318">
              <a:lnSpc>
                <a:spcPts val="682"/>
              </a:lnSpc>
            </a:pPr>
            <a:endParaRPr sz="682"/>
          </a:p>
        </p:txBody>
      </p:sp>
    </p:spTree>
    <p:extLst>
      <p:ext uri="{BB962C8B-B14F-4D97-AF65-F5344CB8AC3E}">
        <p14:creationId xmlns:p14="http://schemas.microsoft.com/office/powerpoint/2010/main" val="2851311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301" y="116632"/>
            <a:ext cx="8229600" cy="1224136"/>
          </a:xfrm>
        </p:spPr>
        <p:txBody>
          <a:bodyPr>
            <a:normAutofit/>
          </a:bodyPr>
          <a:lstStyle/>
          <a:p>
            <a:pPr algn="ctr"/>
            <a:r>
              <a:rPr lang="en-US" sz="2400" b="1" dirty="0" smtClean="0">
                <a:solidFill>
                  <a:srgbClr val="002060"/>
                </a:solidFill>
                <a:latin typeface="Arial" charset="0"/>
                <a:cs typeface="Arial" charset="0"/>
              </a:rPr>
              <a:t>TRAINING OBJECTIVES</a:t>
            </a:r>
            <a:r>
              <a:rPr lang="en-US" sz="2800" b="1" dirty="0">
                <a:solidFill>
                  <a:srgbClr val="0070C0"/>
                </a:solidFill>
                <a:latin typeface="Arial" charset="0"/>
                <a:cs typeface="Arial" charset="0"/>
              </a:rPr>
              <a:t/>
            </a:r>
            <a:br>
              <a:rPr lang="en-US" sz="2800" b="1" dirty="0">
                <a:solidFill>
                  <a:srgbClr val="0070C0"/>
                </a:solidFill>
                <a:latin typeface="Arial" charset="0"/>
                <a:cs typeface="Arial" charset="0"/>
              </a:rPr>
            </a:br>
            <a:endParaRPr lang="en-GB" sz="2800" b="1" dirty="0">
              <a:solidFill>
                <a:srgbClr val="0070C0"/>
              </a:solidFill>
            </a:endParaRPr>
          </a:p>
        </p:txBody>
      </p:sp>
      <p:sp>
        <p:nvSpPr>
          <p:cNvPr id="3" name="Content Placeholder 2"/>
          <p:cNvSpPr>
            <a:spLocks noGrp="1"/>
          </p:cNvSpPr>
          <p:nvPr>
            <p:ph idx="1"/>
          </p:nvPr>
        </p:nvSpPr>
        <p:spPr>
          <a:xfrm>
            <a:off x="539552" y="1124744"/>
            <a:ext cx="8229600" cy="5030019"/>
          </a:xfrm>
        </p:spPr>
        <p:txBody>
          <a:bodyPr>
            <a:normAutofit/>
          </a:bodyPr>
          <a:lstStyle/>
          <a:p>
            <a:pPr indent="15875">
              <a:buNone/>
              <a:defRPr/>
            </a:pPr>
            <a:r>
              <a:rPr lang="en-US" sz="2000" b="1" dirty="0" smtClean="0">
                <a:solidFill>
                  <a:srgbClr val="002060"/>
                </a:solidFill>
                <a:latin typeface="Arial" charset="0"/>
                <a:cs typeface="Arial" charset="0"/>
              </a:rPr>
              <a:t>To provide basic appreciation of: </a:t>
            </a:r>
            <a:endParaRPr lang="tr-TR" sz="2000" b="1" dirty="0" smtClean="0">
              <a:solidFill>
                <a:srgbClr val="002060"/>
              </a:solidFill>
              <a:latin typeface="Arial" charset="0"/>
              <a:cs typeface="Arial" charset="0"/>
            </a:endParaRPr>
          </a:p>
          <a:p>
            <a:pPr indent="15875">
              <a:buNone/>
              <a:defRPr/>
            </a:pPr>
            <a:endParaRPr lang="en-US" sz="2000" b="1" dirty="0">
              <a:solidFill>
                <a:srgbClr val="000000"/>
              </a:solidFill>
              <a:latin typeface="Arial" charset="0"/>
              <a:cs typeface="Arial" charset="0"/>
            </a:endParaRPr>
          </a:p>
          <a:p>
            <a:pPr lvl="1">
              <a:buFont typeface="Wingdings" panose="05000000000000000000" pitchFamily="2" charset="2"/>
              <a:buChar char="ü"/>
              <a:defRPr/>
            </a:pPr>
            <a:r>
              <a:rPr lang="tr-TR" sz="2400" dirty="0" smtClean="0">
                <a:solidFill>
                  <a:srgbClr val="000000"/>
                </a:solidFill>
                <a:latin typeface="Arial" charset="0"/>
                <a:cs typeface="Arial" charset="0"/>
              </a:rPr>
              <a:t>  </a:t>
            </a:r>
            <a:r>
              <a:rPr lang="en-US" sz="2400" dirty="0" smtClean="0">
                <a:solidFill>
                  <a:srgbClr val="000000"/>
                </a:solidFill>
                <a:latin typeface="Arial" charset="0"/>
                <a:cs typeface="Arial" charset="0"/>
              </a:rPr>
              <a:t>basic PRAG procurement rules</a:t>
            </a:r>
          </a:p>
          <a:p>
            <a:pPr lvl="1">
              <a:buFont typeface="Wingdings" panose="05000000000000000000" pitchFamily="2" charset="2"/>
              <a:buChar char="ü"/>
              <a:defRPr/>
            </a:pPr>
            <a:r>
              <a:rPr lang="tr-TR" sz="2400" dirty="0" smtClean="0">
                <a:solidFill>
                  <a:srgbClr val="000000"/>
                </a:solidFill>
                <a:latin typeface="Arial" charset="0"/>
                <a:cs typeface="Arial" charset="0"/>
              </a:rPr>
              <a:t>  </a:t>
            </a:r>
            <a:r>
              <a:rPr lang="en-US" sz="2400" dirty="0" smtClean="0">
                <a:solidFill>
                  <a:srgbClr val="000000"/>
                </a:solidFill>
                <a:latin typeface="Arial" charset="0"/>
                <a:cs typeface="Arial" charset="0"/>
              </a:rPr>
              <a:t>the various modes of procurement management</a:t>
            </a:r>
          </a:p>
          <a:p>
            <a:pPr lvl="1">
              <a:buFont typeface="Wingdings" panose="05000000000000000000" pitchFamily="2" charset="2"/>
              <a:buChar char="ü"/>
              <a:defRPr/>
            </a:pPr>
            <a:r>
              <a:rPr lang="tr-TR" sz="2400" dirty="0" smtClean="0">
                <a:solidFill>
                  <a:srgbClr val="000000"/>
                </a:solidFill>
                <a:latin typeface="Arial" charset="0"/>
                <a:cs typeface="Arial" charset="0"/>
              </a:rPr>
              <a:t>  </a:t>
            </a:r>
            <a:r>
              <a:rPr lang="en-US" sz="2400" dirty="0" smtClean="0">
                <a:solidFill>
                  <a:srgbClr val="000000"/>
                </a:solidFill>
                <a:latin typeface="Arial" charset="0"/>
                <a:cs typeface="Arial" charset="0"/>
              </a:rPr>
              <a:t>which contract type to apply</a:t>
            </a:r>
            <a:endParaRPr lang="en-US" sz="2400" dirty="0">
              <a:solidFill>
                <a:srgbClr val="000000"/>
              </a:solidFill>
              <a:latin typeface="Arial" charset="0"/>
              <a:cs typeface="Arial" charset="0"/>
            </a:endParaRPr>
          </a:p>
          <a:p>
            <a:pPr lvl="1">
              <a:buFont typeface="Wingdings" panose="05000000000000000000" pitchFamily="2" charset="2"/>
              <a:buChar char="ü"/>
              <a:defRPr/>
            </a:pPr>
            <a:r>
              <a:rPr lang="tr-TR" sz="2400" dirty="0" smtClean="0">
                <a:solidFill>
                  <a:srgbClr val="000000"/>
                </a:solidFill>
                <a:latin typeface="Arial" charset="0"/>
                <a:cs typeface="Arial" charset="0"/>
              </a:rPr>
              <a:t>  </a:t>
            </a:r>
            <a:r>
              <a:rPr lang="en-US" sz="2400" dirty="0" smtClean="0">
                <a:solidFill>
                  <a:srgbClr val="000000"/>
                </a:solidFill>
                <a:latin typeface="Arial" charset="0"/>
                <a:cs typeface="Arial" charset="0"/>
              </a:rPr>
              <a:t>which procurement procedure to apply</a:t>
            </a:r>
          </a:p>
          <a:p>
            <a:pPr lvl="1">
              <a:buFont typeface="Wingdings" panose="05000000000000000000" pitchFamily="2" charset="2"/>
              <a:buChar char="ü"/>
              <a:defRPr/>
            </a:pPr>
            <a:r>
              <a:rPr lang="tr-TR" sz="2400" dirty="0" smtClean="0">
                <a:solidFill>
                  <a:srgbClr val="000000"/>
                </a:solidFill>
                <a:latin typeface="Arial" charset="0"/>
                <a:cs typeface="Arial" charset="0"/>
              </a:rPr>
              <a:t>  </a:t>
            </a:r>
            <a:r>
              <a:rPr lang="en-US" sz="2400" dirty="0" smtClean="0">
                <a:solidFill>
                  <a:srgbClr val="000000"/>
                </a:solidFill>
                <a:latin typeface="Arial" charset="0"/>
                <a:cs typeface="Arial" charset="0"/>
              </a:rPr>
              <a:t>time planning of procurement procedures</a:t>
            </a:r>
          </a:p>
          <a:p>
            <a:pPr lvl="1">
              <a:buFont typeface="Wingdings" panose="05000000000000000000" pitchFamily="2" charset="2"/>
              <a:buChar char="ü"/>
              <a:defRPr/>
            </a:pPr>
            <a:r>
              <a:rPr lang="tr-TR" sz="2400" dirty="0" smtClean="0">
                <a:solidFill>
                  <a:srgbClr val="000000"/>
                </a:solidFill>
                <a:latin typeface="Arial" charset="0"/>
                <a:cs typeface="Arial" charset="0"/>
              </a:rPr>
              <a:t>  </a:t>
            </a:r>
            <a:r>
              <a:rPr lang="en-US" sz="2400" dirty="0" smtClean="0">
                <a:solidFill>
                  <a:srgbClr val="000000"/>
                </a:solidFill>
                <a:latin typeface="Arial" charset="0"/>
                <a:cs typeface="Arial" charset="0"/>
              </a:rPr>
              <a:t>publication of </a:t>
            </a:r>
            <a:r>
              <a:rPr lang="tr-TR" sz="2400" dirty="0" smtClean="0">
                <a:solidFill>
                  <a:srgbClr val="000000"/>
                </a:solidFill>
                <a:latin typeface="Arial" charset="0"/>
                <a:cs typeface="Arial" charset="0"/>
              </a:rPr>
              <a:t>t</a:t>
            </a:r>
            <a:r>
              <a:rPr lang="en-US" sz="2400" dirty="0" smtClean="0">
                <a:solidFill>
                  <a:srgbClr val="000000"/>
                </a:solidFill>
                <a:latin typeface="Arial" charset="0"/>
                <a:cs typeface="Arial" charset="0"/>
              </a:rPr>
              <a:t>enders</a:t>
            </a:r>
          </a:p>
          <a:p>
            <a:pPr lvl="1">
              <a:buFont typeface="Wingdings" panose="05000000000000000000" pitchFamily="2" charset="2"/>
              <a:buChar char="ü"/>
              <a:defRPr/>
            </a:pPr>
            <a:r>
              <a:rPr lang="tr-TR" sz="2400" dirty="0" smtClean="0">
                <a:solidFill>
                  <a:srgbClr val="000000"/>
                </a:solidFill>
                <a:latin typeface="Arial" charset="0"/>
                <a:cs typeface="Arial" charset="0"/>
              </a:rPr>
              <a:t>  </a:t>
            </a:r>
            <a:r>
              <a:rPr lang="en-US" sz="2400" dirty="0" smtClean="0">
                <a:solidFill>
                  <a:srgbClr val="000000"/>
                </a:solidFill>
                <a:latin typeface="Arial" charset="0"/>
                <a:cs typeface="Arial" charset="0"/>
              </a:rPr>
              <a:t>basic structure of tender dossiers</a:t>
            </a:r>
            <a:endParaRPr lang="en-US" sz="2400" dirty="0">
              <a:solidFill>
                <a:srgbClr val="000000"/>
              </a:solidFill>
              <a:latin typeface="Arial" charset="0"/>
              <a:cs typeface="Arial" charset="0"/>
            </a:endParaRPr>
          </a:p>
          <a:p>
            <a:pPr lvl="1">
              <a:buFont typeface="Wingdings" panose="05000000000000000000" pitchFamily="2" charset="2"/>
              <a:buChar char="ü"/>
              <a:defRPr/>
            </a:pPr>
            <a:r>
              <a:rPr lang="tr-TR" sz="2400" dirty="0" smtClean="0">
                <a:solidFill>
                  <a:srgbClr val="000000"/>
                </a:solidFill>
                <a:latin typeface="Arial" charset="0"/>
                <a:cs typeface="Arial" charset="0"/>
              </a:rPr>
              <a:t>  </a:t>
            </a:r>
            <a:r>
              <a:rPr lang="en-US" sz="2400" dirty="0" smtClean="0">
                <a:solidFill>
                  <a:srgbClr val="000000"/>
                </a:solidFill>
                <a:latin typeface="Arial" charset="0"/>
                <a:cs typeface="Arial" charset="0"/>
              </a:rPr>
              <a:t>principles of tender evaluation and contract award</a:t>
            </a:r>
            <a:endParaRPr lang="en-US" sz="2400" dirty="0">
              <a:solidFill>
                <a:srgbClr val="000000"/>
              </a:solidFill>
              <a:latin typeface="Arial" charset="0"/>
              <a:cs typeface="Arial" charset="0"/>
            </a:endParaRPr>
          </a:p>
          <a:p>
            <a:pPr>
              <a:buNone/>
            </a:pPr>
            <a:endParaRPr lang="en-GB" dirty="0"/>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marL="0" lvl="1" indent="0" algn="ctr"/>
            <a:r>
              <a:rPr lang="en-US" sz="2000" b="1" dirty="0" smtClean="0">
                <a:solidFill>
                  <a:srgbClr val="00449E"/>
                </a:solidFill>
                <a:latin typeface="Arial" pitchFamily="34" charset="0"/>
                <a:cs typeface="Arial" pitchFamily="34" charset="0"/>
              </a:rPr>
              <a:t>PROCUREMENT PUBLICATION</a:t>
            </a:r>
            <a:endParaRPr lang="en-US" sz="2000" b="1" dirty="0">
              <a:solidFill>
                <a:srgbClr val="00449E"/>
              </a:solidFill>
              <a:latin typeface="Arial" pitchFamily="34" charset="0"/>
              <a:cs typeface="Arial" pitchFamily="34" charset="0"/>
            </a:endParaRPr>
          </a:p>
        </p:txBody>
      </p:sp>
      <p:sp>
        <p:nvSpPr>
          <p:cNvPr id="3" name="Content Placeholder 2"/>
          <p:cNvSpPr>
            <a:spLocks noGrp="1"/>
          </p:cNvSpPr>
          <p:nvPr>
            <p:ph idx="1"/>
          </p:nvPr>
        </p:nvSpPr>
        <p:spPr>
          <a:xfrm>
            <a:off x="467544" y="1052736"/>
            <a:ext cx="8280920" cy="4680520"/>
          </a:xfrm>
        </p:spPr>
        <p:txBody>
          <a:bodyPr>
            <a:normAutofit/>
          </a:bodyPr>
          <a:lstStyle/>
          <a:p>
            <a:pPr marL="3586163" lvl="1" indent="-3586163">
              <a:lnSpc>
                <a:spcPts val="2000"/>
              </a:lnSpc>
              <a:spcBef>
                <a:spcPts val="1800"/>
              </a:spcBef>
              <a:buNone/>
              <a:defRPr/>
            </a:pPr>
            <a:r>
              <a:rPr lang="tr-TR" b="1" dirty="0" smtClean="0">
                <a:solidFill>
                  <a:srgbClr val="FF0000"/>
                </a:solidFill>
                <a:latin typeface="Arial" pitchFamily="34" charset="0"/>
                <a:cs typeface="Arial" pitchFamily="34" charset="0"/>
              </a:rPr>
              <a:t>CONTRACT</a:t>
            </a:r>
            <a:r>
              <a:rPr lang="en-US" sz="1800" b="1" dirty="0" smtClean="0">
                <a:solidFill>
                  <a:srgbClr val="FF0000"/>
                </a:solidFill>
                <a:latin typeface="Arial" pitchFamily="34" charset="0"/>
                <a:cs typeface="Arial" pitchFamily="34" charset="0"/>
              </a:rPr>
              <a:t> NOTICE</a:t>
            </a:r>
          </a:p>
          <a:p>
            <a:pPr marL="0" lvl="1" indent="0">
              <a:lnSpc>
                <a:spcPts val="2000"/>
              </a:lnSpc>
              <a:spcBef>
                <a:spcPts val="1800"/>
              </a:spcBef>
              <a:buNone/>
              <a:defRPr/>
            </a:pPr>
            <a:r>
              <a:rPr lang="en-US" sz="1800" b="1" dirty="0" smtClean="0">
                <a:solidFill>
                  <a:srgbClr val="FF0000"/>
                </a:solidFill>
                <a:latin typeface="Arial" pitchFamily="34" charset="0"/>
                <a:cs typeface="Arial" pitchFamily="34" charset="0"/>
              </a:rPr>
              <a:t>Required for all Procedures </a:t>
            </a:r>
            <a:r>
              <a:rPr lang="en-US" sz="1800" dirty="0" smtClean="0">
                <a:solidFill>
                  <a:srgbClr val="FF0000"/>
                </a:solidFill>
                <a:latin typeface="Arial" pitchFamily="34" charset="0"/>
                <a:cs typeface="Arial" pitchFamily="34" charset="0"/>
              </a:rPr>
              <a:t>(except </a:t>
            </a:r>
            <a:r>
              <a:rPr lang="tr-TR" sz="1800" dirty="0" err="1" smtClean="0">
                <a:solidFill>
                  <a:srgbClr val="FF0000"/>
                </a:solidFill>
                <a:latin typeface="Arial" pitchFamily="34" charset="0"/>
                <a:cs typeface="Arial" pitchFamily="34" charset="0"/>
              </a:rPr>
              <a:t>simplified</a:t>
            </a:r>
            <a:r>
              <a:rPr lang="en-US" sz="1800" dirty="0" smtClean="0">
                <a:solidFill>
                  <a:srgbClr val="FF0000"/>
                </a:solidFill>
                <a:latin typeface="Arial" pitchFamily="34" charset="0"/>
                <a:cs typeface="Arial" pitchFamily="34" charset="0"/>
              </a:rPr>
              <a:t> / FWC / single tender)</a:t>
            </a:r>
          </a:p>
          <a:p>
            <a:pPr marL="447675" lvl="1" indent="-447675">
              <a:lnSpc>
                <a:spcPts val="2000"/>
              </a:lnSpc>
              <a:spcBef>
                <a:spcPts val="1200"/>
              </a:spcBef>
              <a:buSzPct val="75000"/>
              <a:buFont typeface="Wingdings" pitchFamily="2" charset="2"/>
              <a:buChar char="q"/>
              <a:defRPr/>
            </a:pPr>
            <a:r>
              <a:rPr lang="en-US" sz="1600" b="1" dirty="0" smtClean="0">
                <a:latin typeface="Arial" pitchFamily="34" charset="0"/>
                <a:cs typeface="Arial" pitchFamily="34" charset="0"/>
              </a:rPr>
              <a:t>Provides detailed information for interested parties to submit a tender</a:t>
            </a:r>
          </a:p>
          <a:p>
            <a:pPr marL="447675" lvl="1" indent="-447675">
              <a:lnSpc>
                <a:spcPts val="2000"/>
              </a:lnSpc>
              <a:spcBef>
                <a:spcPts val="1200"/>
              </a:spcBef>
              <a:buSzPct val="75000"/>
              <a:buFont typeface="Wingdings" pitchFamily="2" charset="2"/>
              <a:buChar char="q"/>
              <a:defRPr/>
            </a:pPr>
            <a:r>
              <a:rPr lang="en-US" sz="1600" b="1" dirty="0" smtClean="0">
                <a:latin typeface="Arial" pitchFamily="34" charset="0"/>
                <a:cs typeface="Arial" pitchFamily="34" charset="0"/>
              </a:rPr>
              <a:t>Minimum period of 30 days from publication of </a:t>
            </a:r>
            <a:r>
              <a:rPr lang="en-US" sz="1600" b="1" dirty="0" err="1" smtClean="0">
                <a:latin typeface="Arial" pitchFamily="34" charset="0"/>
                <a:cs typeface="Arial" pitchFamily="34" charset="0"/>
              </a:rPr>
              <a:t>ontract</a:t>
            </a:r>
            <a:r>
              <a:rPr lang="en-US" sz="1600" b="1" dirty="0" smtClean="0">
                <a:latin typeface="Arial" pitchFamily="34" charset="0"/>
                <a:cs typeface="Arial" pitchFamily="34" charset="0"/>
              </a:rPr>
              <a:t> Forecast</a:t>
            </a:r>
          </a:p>
          <a:p>
            <a:pPr marL="447675" lvl="1" indent="-447675">
              <a:lnSpc>
                <a:spcPts val="2000"/>
              </a:lnSpc>
              <a:spcBef>
                <a:spcPts val="1200"/>
              </a:spcBef>
              <a:buSzPct val="75000"/>
              <a:buNone/>
              <a:defRPr/>
            </a:pPr>
            <a:r>
              <a:rPr lang="en-US" sz="1600" b="1" dirty="0" smtClean="0">
                <a:solidFill>
                  <a:srgbClr val="FF0000"/>
                </a:solidFill>
                <a:latin typeface="Arial" pitchFamily="34" charset="0"/>
                <a:cs typeface="Arial" pitchFamily="34" charset="0"/>
              </a:rPr>
              <a:t>Main information to be included</a:t>
            </a:r>
          </a:p>
          <a:p>
            <a:pPr marL="447675" lvl="1" indent="-447675">
              <a:lnSpc>
                <a:spcPts val="2000"/>
              </a:lnSpc>
              <a:spcBef>
                <a:spcPts val="600"/>
              </a:spcBef>
              <a:buSzPct val="75000"/>
              <a:buFont typeface="Wingdings" pitchFamily="2" charset="2"/>
              <a:buChar char="§"/>
              <a:defRPr/>
            </a:pPr>
            <a:r>
              <a:rPr lang="en-US" sz="1700" b="1" dirty="0" smtClean="0">
                <a:latin typeface="Arial" pitchFamily="34" charset="0"/>
                <a:cs typeface="Arial" pitchFamily="34" charset="0"/>
              </a:rPr>
              <a:t>Type of Procedure (Open / Restricted)</a:t>
            </a:r>
          </a:p>
          <a:p>
            <a:pPr marL="447675" lvl="1" indent="-447675">
              <a:lnSpc>
                <a:spcPts val="2000"/>
              </a:lnSpc>
              <a:spcBef>
                <a:spcPts val="600"/>
              </a:spcBef>
              <a:buSzPct val="75000"/>
              <a:buFont typeface="Wingdings" pitchFamily="2" charset="2"/>
              <a:buChar char="§"/>
              <a:defRPr/>
            </a:pPr>
            <a:r>
              <a:rPr lang="en-US" sz="1700" b="1" dirty="0" smtClean="0">
                <a:latin typeface="Arial" pitchFamily="34" charset="0"/>
                <a:cs typeface="Arial" pitchFamily="34" charset="0"/>
              </a:rPr>
              <a:t>Programme (IPA)</a:t>
            </a:r>
          </a:p>
          <a:p>
            <a:pPr marL="447675" lvl="1" indent="-447675">
              <a:lnSpc>
                <a:spcPts val="2000"/>
              </a:lnSpc>
              <a:spcBef>
                <a:spcPts val="600"/>
              </a:spcBef>
              <a:buSzPct val="75000"/>
              <a:buFont typeface="Wingdings" pitchFamily="2" charset="2"/>
              <a:buChar char="§"/>
              <a:defRPr/>
            </a:pPr>
            <a:r>
              <a:rPr lang="en-US" sz="1700" b="1" dirty="0" smtClean="0">
                <a:latin typeface="Arial" pitchFamily="34" charset="0"/>
                <a:cs typeface="Arial" pitchFamily="34" charset="0"/>
              </a:rPr>
              <a:t>Financing</a:t>
            </a:r>
          </a:p>
          <a:p>
            <a:pPr marL="447675" lvl="1" indent="-447675">
              <a:lnSpc>
                <a:spcPts val="2000"/>
              </a:lnSpc>
              <a:spcBef>
                <a:spcPts val="600"/>
              </a:spcBef>
              <a:buSzPct val="75000"/>
              <a:buFont typeface="Wingdings" pitchFamily="2" charset="2"/>
              <a:buChar char="§"/>
              <a:defRPr/>
            </a:pPr>
            <a:r>
              <a:rPr lang="en-US" sz="1700" b="1" dirty="0" smtClean="0">
                <a:latin typeface="Arial" pitchFamily="34" charset="0"/>
                <a:cs typeface="Arial" pitchFamily="34" charset="0"/>
              </a:rPr>
              <a:t>Contracting Authority (CFCU)</a:t>
            </a:r>
          </a:p>
          <a:p>
            <a:pPr marL="447675" lvl="1" indent="-447675">
              <a:lnSpc>
                <a:spcPts val="2000"/>
              </a:lnSpc>
              <a:spcBef>
                <a:spcPts val="600"/>
              </a:spcBef>
              <a:buSzPct val="75000"/>
              <a:buFont typeface="Wingdings" pitchFamily="2" charset="2"/>
              <a:buChar char="§"/>
              <a:defRPr/>
            </a:pPr>
            <a:r>
              <a:rPr lang="en-US" sz="1700" b="1" dirty="0" smtClean="0">
                <a:latin typeface="Arial" pitchFamily="34" charset="0"/>
                <a:cs typeface="Arial" pitchFamily="34" charset="0"/>
              </a:rPr>
              <a:t>Description of Contract (Maximum 10 lines)</a:t>
            </a:r>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634082"/>
          </a:xfrm>
        </p:spPr>
        <p:txBody>
          <a:bodyPr>
            <a:normAutofit/>
          </a:bodyPr>
          <a:lstStyle/>
          <a:p>
            <a:pPr marL="0" lvl="1" indent="0" algn="ctr"/>
            <a:r>
              <a:rPr lang="en-US" sz="2000" b="1" dirty="0" smtClean="0">
                <a:solidFill>
                  <a:srgbClr val="00449E"/>
                </a:solidFill>
                <a:latin typeface="Arial" pitchFamily="34" charset="0"/>
                <a:cs typeface="Arial" pitchFamily="34" charset="0"/>
              </a:rPr>
              <a:t>BASIC PROCUREMENT PRINCIPLES</a:t>
            </a:r>
            <a:endParaRPr lang="en-US" sz="2000" b="1" dirty="0">
              <a:solidFill>
                <a:srgbClr val="00449E"/>
              </a:solidFill>
              <a:latin typeface="Arial" pitchFamily="34" charset="0"/>
              <a:cs typeface="Arial" pitchFamily="34" charset="0"/>
            </a:endParaRPr>
          </a:p>
        </p:txBody>
      </p:sp>
      <p:sp>
        <p:nvSpPr>
          <p:cNvPr id="3" name="Content Placeholder 2"/>
          <p:cNvSpPr>
            <a:spLocks noGrp="1"/>
          </p:cNvSpPr>
          <p:nvPr>
            <p:ph idx="1"/>
          </p:nvPr>
        </p:nvSpPr>
        <p:spPr>
          <a:xfrm>
            <a:off x="467544" y="620688"/>
            <a:ext cx="8229600" cy="5652097"/>
          </a:xfrm>
        </p:spPr>
        <p:txBody>
          <a:bodyPr>
            <a:normAutofit fontScale="25000" lnSpcReduction="20000"/>
          </a:bodyPr>
          <a:lstStyle/>
          <a:p>
            <a:pPr lvl="1" indent="-742950" algn="just">
              <a:spcBef>
                <a:spcPts val="1800"/>
              </a:spcBef>
              <a:buNone/>
              <a:defRPr/>
            </a:pPr>
            <a:r>
              <a:rPr lang="en-US" sz="6400" b="1" dirty="0" smtClean="0">
                <a:solidFill>
                  <a:srgbClr val="00449E"/>
                </a:solidFill>
                <a:latin typeface="Arial" pitchFamily="34" charset="0"/>
                <a:cs typeface="Arial" pitchFamily="34" charset="0"/>
              </a:rPr>
              <a:t>Applicable to all </a:t>
            </a:r>
            <a:r>
              <a:rPr lang="en-US" sz="6400" b="1" dirty="0">
                <a:solidFill>
                  <a:srgbClr val="00449E"/>
                </a:solidFill>
                <a:latin typeface="Arial" pitchFamily="34" charset="0"/>
                <a:cs typeface="Arial" pitchFamily="34" charset="0"/>
              </a:rPr>
              <a:t>procurement procedures</a:t>
            </a:r>
          </a:p>
          <a:p>
            <a:pPr lvl="1" indent="-742950" algn="just">
              <a:spcBef>
                <a:spcPts val="1200"/>
              </a:spcBef>
              <a:buNone/>
              <a:defRPr/>
            </a:pPr>
            <a:r>
              <a:rPr lang="en-US" sz="6400" b="1" dirty="0" smtClean="0">
                <a:solidFill>
                  <a:srgbClr val="FF0000"/>
                </a:solidFill>
                <a:latin typeface="Arial" pitchFamily="34" charset="0"/>
                <a:cs typeface="Arial" pitchFamily="34" charset="0"/>
              </a:rPr>
              <a:t>ELIGIBILITY CRITERIA</a:t>
            </a:r>
            <a:endParaRPr lang="en-US" sz="6400" dirty="0" smtClean="0">
              <a:solidFill>
                <a:srgbClr val="FF0000"/>
              </a:solidFill>
              <a:latin typeface="Arial" pitchFamily="34" charset="0"/>
              <a:cs typeface="Arial" pitchFamily="34" charset="0"/>
            </a:endParaRPr>
          </a:p>
          <a:p>
            <a:pPr marL="268288" lvl="1" indent="-268288" algn="just">
              <a:spcBef>
                <a:spcPts val="1800"/>
              </a:spcBef>
              <a:buSzPct val="75000"/>
              <a:buFont typeface="Wingdings" pitchFamily="2" charset="2"/>
              <a:buChar char="q"/>
              <a:defRPr/>
            </a:pPr>
            <a:r>
              <a:rPr lang="tr-TR" sz="6400" b="1" dirty="0" smtClean="0">
                <a:solidFill>
                  <a:srgbClr val="000000"/>
                </a:solidFill>
                <a:latin typeface="Arial" pitchFamily="34" charset="0"/>
                <a:cs typeface="Arial" pitchFamily="34" charset="0"/>
              </a:rPr>
              <a:t>The Rule of </a:t>
            </a:r>
            <a:r>
              <a:rPr lang="en-US" sz="6400" b="1" dirty="0" smtClean="0">
                <a:solidFill>
                  <a:srgbClr val="000000"/>
                </a:solidFill>
                <a:latin typeface="Arial" pitchFamily="34" charset="0"/>
                <a:cs typeface="Arial" pitchFamily="34" charset="0"/>
              </a:rPr>
              <a:t>Nationality</a:t>
            </a:r>
            <a:r>
              <a:rPr lang="tr-TR" sz="6400" b="1" dirty="0" smtClean="0">
                <a:solidFill>
                  <a:srgbClr val="000000"/>
                </a:solidFill>
                <a:latin typeface="Arial" pitchFamily="34" charset="0"/>
                <a:cs typeface="Arial" pitchFamily="34" charset="0"/>
              </a:rPr>
              <a:t> </a:t>
            </a:r>
            <a:endParaRPr lang="en-US" sz="6400" b="1" dirty="0" smtClean="0">
              <a:solidFill>
                <a:srgbClr val="000000"/>
              </a:solidFill>
              <a:latin typeface="Arial" pitchFamily="34" charset="0"/>
              <a:cs typeface="Arial" pitchFamily="34" charset="0"/>
            </a:endParaRPr>
          </a:p>
          <a:p>
            <a:pPr indent="15875" algn="just">
              <a:lnSpc>
                <a:spcPts val="2000"/>
              </a:lnSpc>
              <a:spcBef>
                <a:spcPts val="1200"/>
              </a:spcBef>
              <a:buNone/>
            </a:pPr>
            <a:r>
              <a:rPr lang="en-GB" sz="6400" dirty="0" smtClean="0">
                <a:latin typeface="Arial" pitchFamily="34" charset="0"/>
                <a:cs typeface="Arial" pitchFamily="34" charset="0"/>
              </a:rPr>
              <a:t>Participation is open </a:t>
            </a:r>
            <a:r>
              <a:rPr lang="en-GB" sz="6400" dirty="0">
                <a:latin typeface="Arial" pitchFamily="34" charset="0"/>
                <a:cs typeface="Arial" pitchFamily="34" charset="0"/>
              </a:rPr>
              <a:t>on equal terms to all natural persons who are nationals of and legal persons established in: </a:t>
            </a:r>
          </a:p>
          <a:p>
            <a:pPr marL="1125538" indent="-857250" algn="just">
              <a:lnSpc>
                <a:spcPts val="2000"/>
              </a:lnSpc>
              <a:spcBef>
                <a:spcPts val="600"/>
              </a:spcBef>
              <a:buClrTx/>
              <a:buFont typeface="Wingdings" panose="05000000000000000000" pitchFamily="2" charset="2"/>
              <a:buChar char="ü"/>
            </a:pPr>
            <a:r>
              <a:rPr lang="en-GB" sz="6400" dirty="0" smtClean="0">
                <a:latin typeface="Arial" pitchFamily="34" charset="0"/>
                <a:cs typeface="Arial" pitchFamily="34" charset="0"/>
              </a:rPr>
              <a:t>a </a:t>
            </a:r>
            <a:r>
              <a:rPr lang="en-GB" sz="6400" dirty="0">
                <a:latin typeface="Arial" pitchFamily="34" charset="0"/>
                <a:cs typeface="Arial" pitchFamily="34" charset="0"/>
              </a:rPr>
              <a:t>Member State of the European </a:t>
            </a:r>
            <a:r>
              <a:rPr lang="en-GB" sz="6400" dirty="0" smtClean="0">
                <a:latin typeface="Arial" pitchFamily="34" charset="0"/>
                <a:cs typeface="Arial" pitchFamily="34" charset="0"/>
              </a:rPr>
              <a:t>Union</a:t>
            </a:r>
            <a:endParaRPr lang="en-GB" sz="6400" dirty="0">
              <a:latin typeface="Arial" pitchFamily="34" charset="0"/>
              <a:cs typeface="Arial" pitchFamily="34" charset="0"/>
            </a:endParaRPr>
          </a:p>
          <a:p>
            <a:pPr marL="1125538" indent="-857250" algn="just">
              <a:lnSpc>
                <a:spcPts val="2000"/>
              </a:lnSpc>
              <a:spcBef>
                <a:spcPts val="600"/>
              </a:spcBef>
              <a:buClrTx/>
              <a:buFont typeface="Wingdings" panose="05000000000000000000" pitchFamily="2" charset="2"/>
              <a:buChar char="ü"/>
            </a:pPr>
            <a:r>
              <a:rPr lang="en-GB" sz="6400" dirty="0">
                <a:latin typeface="Arial" pitchFamily="34" charset="0"/>
                <a:cs typeface="Arial" pitchFamily="34" charset="0"/>
              </a:rPr>
              <a:t>a Member State of the European Economic Area; (EU Member States plus Iceland, Liechtenstein and Norway)</a:t>
            </a:r>
          </a:p>
          <a:p>
            <a:pPr marL="1125538" indent="-857250" algn="just">
              <a:lnSpc>
                <a:spcPts val="2000"/>
              </a:lnSpc>
              <a:spcBef>
                <a:spcPts val="600"/>
              </a:spcBef>
              <a:buClrTx/>
              <a:buFont typeface="Wingdings" panose="05000000000000000000" pitchFamily="2" charset="2"/>
              <a:buChar char="ü"/>
            </a:pPr>
            <a:r>
              <a:rPr lang="en-GB" sz="6400" dirty="0">
                <a:latin typeface="Arial" pitchFamily="34" charset="0"/>
                <a:cs typeface="Arial" pitchFamily="34" charset="0"/>
              </a:rPr>
              <a:t>an official candidate country or potential candidate that is a beneficiary of the Instrument for Pre-Accession Assistance </a:t>
            </a:r>
          </a:p>
          <a:p>
            <a:pPr marL="1125538" indent="-857250" algn="just">
              <a:lnSpc>
                <a:spcPts val="2000"/>
              </a:lnSpc>
              <a:spcBef>
                <a:spcPts val="600"/>
              </a:spcBef>
              <a:buClrTx/>
              <a:buFont typeface="Wingdings" panose="05000000000000000000" pitchFamily="2" charset="2"/>
              <a:buChar char="ü"/>
            </a:pPr>
            <a:r>
              <a:rPr lang="en-GB" sz="6400" dirty="0">
                <a:latin typeface="Arial" pitchFamily="34" charset="0"/>
                <a:cs typeface="Arial" pitchFamily="34" charset="0"/>
              </a:rPr>
              <a:t>a country that is directly beneficiary of the aid implemented through the corresponding basic </a:t>
            </a:r>
            <a:r>
              <a:rPr lang="en-GB" sz="6400" dirty="0" smtClean="0">
                <a:latin typeface="Arial" pitchFamily="34" charset="0"/>
                <a:cs typeface="Arial" pitchFamily="34" charset="0"/>
              </a:rPr>
              <a:t>act</a:t>
            </a:r>
            <a:endParaRPr lang="en-GB" sz="6400" dirty="0">
              <a:latin typeface="Arial" pitchFamily="34" charset="0"/>
              <a:cs typeface="Arial" pitchFamily="34" charset="0"/>
            </a:endParaRPr>
          </a:p>
          <a:p>
            <a:pPr marL="268288" lvl="1" indent="0" algn="just">
              <a:lnSpc>
                <a:spcPts val="2000"/>
              </a:lnSpc>
              <a:spcBef>
                <a:spcPts val="1200"/>
              </a:spcBef>
              <a:buNone/>
              <a:defRPr/>
            </a:pPr>
            <a:r>
              <a:rPr lang="en-GB" sz="6400" dirty="0" smtClean="0">
                <a:latin typeface="Arial" pitchFamily="34" charset="0"/>
                <a:cs typeface="Arial" pitchFamily="34" charset="0"/>
              </a:rPr>
              <a:t>For </a:t>
            </a:r>
            <a:r>
              <a:rPr lang="en-GB" sz="6400" dirty="0">
                <a:latin typeface="Arial" pitchFamily="34" charset="0"/>
                <a:cs typeface="Arial" pitchFamily="34" charset="0"/>
              </a:rPr>
              <a:t>the purposes of verifying compliance with the nationality rule, the tender dossier requires tenderers to state the country of which they are nationals or they are established by presenting the documents required under that country's law. </a:t>
            </a:r>
            <a:endParaRPr lang="en-US" sz="6400" dirty="0">
              <a:latin typeface="Arial" pitchFamily="34" charset="0"/>
              <a:cs typeface="Arial" pitchFamily="34" charset="0"/>
            </a:endParaRPr>
          </a:p>
          <a:p>
            <a:pPr marL="268288" lvl="1" indent="0" algn="just">
              <a:lnSpc>
                <a:spcPts val="2000"/>
              </a:lnSpc>
              <a:spcBef>
                <a:spcPts val="1200"/>
              </a:spcBef>
              <a:buNone/>
              <a:defRPr/>
            </a:pPr>
            <a:r>
              <a:rPr lang="en-GB" sz="6400" b="1" dirty="0">
                <a:solidFill>
                  <a:srgbClr val="FF0000"/>
                </a:solidFill>
                <a:latin typeface="Arial" pitchFamily="34" charset="0"/>
                <a:cs typeface="Arial" pitchFamily="34" charset="0"/>
              </a:rPr>
              <a:t>Experts</a:t>
            </a:r>
            <a:r>
              <a:rPr lang="en-GB" sz="6400" dirty="0">
                <a:solidFill>
                  <a:srgbClr val="FF0000"/>
                </a:solidFill>
                <a:latin typeface="Arial" pitchFamily="34" charset="0"/>
                <a:cs typeface="Arial" pitchFamily="34" charset="0"/>
              </a:rPr>
              <a:t>: </a:t>
            </a:r>
            <a:r>
              <a:rPr lang="en-GB" sz="6400" dirty="0" smtClean="0">
                <a:solidFill>
                  <a:srgbClr val="FF0000"/>
                </a:solidFill>
                <a:latin typeface="Arial" pitchFamily="34" charset="0"/>
                <a:cs typeface="Arial" pitchFamily="34" charset="0"/>
              </a:rPr>
              <a:t>unless </a:t>
            </a:r>
            <a:r>
              <a:rPr lang="en-GB" sz="6400" dirty="0">
                <a:solidFill>
                  <a:srgbClr val="FF0000"/>
                </a:solidFill>
                <a:latin typeface="Arial" pitchFamily="34" charset="0"/>
                <a:cs typeface="Arial" pitchFamily="34" charset="0"/>
              </a:rPr>
              <a:t>otherwise foreseen in the basic act and/or the Financing Agreements, experts engaged by eligible tenderers </a:t>
            </a:r>
            <a:r>
              <a:rPr lang="en-GB" sz="6400" b="1" dirty="0">
                <a:solidFill>
                  <a:srgbClr val="FF0000"/>
                </a:solidFill>
                <a:latin typeface="Arial" pitchFamily="34" charset="0"/>
                <a:cs typeface="Arial" pitchFamily="34" charset="0"/>
              </a:rPr>
              <a:t>may be of any nationality</a:t>
            </a:r>
            <a:r>
              <a:rPr lang="en-GB" sz="6400" dirty="0">
                <a:solidFill>
                  <a:srgbClr val="FF0000"/>
                </a:solidFill>
                <a:latin typeface="Arial" pitchFamily="34" charset="0"/>
                <a:cs typeface="Arial" pitchFamily="34" charset="0"/>
              </a:rPr>
              <a:t>. </a:t>
            </a:r>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a:bodyPr>
          <a:lstStyle/>
          <a:p>
            <a:pPr marL="0" lvl="1" indent="0" algn="ctr"/>
            <a:r>
              <a:rPr lang="en-US" sz="2000" b="1" dirty="0" smtClean="0">
                <a:solidFill>
                  <a:srgbClr val="00449E"/>
                </a:solidFill>
                <a:latin typeface="Arial" pitchFamily="34" charset="0"/>
                <a:cs typeface="Arial" pitchFamily="34" charset="0"/>
              </a:rPr>
              <a:t>BASIC PROCUREMENT PRINCIPLES</a:t>
            </a:r>
            <a:endParaRPr lang="en-US" sz="2000" b="1" dirty="0">
              <a:solidFill>
                <a:srgbClr val="00449E"/>
              </a:solidFill>
              <a:latin typeface="Arial" pitchFamily="34" charset="0"/>
              <a:cs typeface="Arial" pitchFamily="34" charset="0"/>
            </a:endParaRPr>
          </a:p>
        </p:txBody>
      </p:sp>
      <p:sp>
        <p:nvSpPr>
          <p:cNvPr id="3" name="Content Placeholder 2"/>
          <p:cNvSpPr>
            <a:spLocks noGrp="1"/>
          </p:cNvSpPr>
          <p:nvPr>
            <p:ph idx="1"/>
          </p:nvPr>
        </p:nvSpPr>
        <p:spPr>
          <a:xfrm>
            <a:off x="467544" y="980728"/>
            <a:ext cx="8229600" cy="5040560"/>
          </a:xfrm>
        </p:spPr>
        <p:txBody>
          <a:bodyPr>
            <a:normAutofit/>
          </a:bodyPr>
          <a:lstStyle/>
          <a:p>
            <a:pPr marL="358775" lvl="1" indent="-358775">
              <a:lnSpc>
                <a:spcPts val="1400"/>
              </a:lnSpc>
              <a:spcBef>
                <a:spcPts val="1800"/>
              </a:spcBef>
              <a:buNone/>
              <a:defRPr/>
            </a:pPr>
            <a:r>
              <a:rPr lang="en-US" sz="1800" b="1" dirty="0" smtClean="0">
                <a:solidFill>
                  <a:srgbClr val="FF0000"/>
                </a:solidFill>
                <a:latin typeface="Arial" pitchFamily="34" charset="0"/>
                <a:cs typeface="Arial" pitchFamily="34" charset="0"/>
              </a:rPr>
              <a:t>ELIGIBILITY CRITERIA </a:t>
            </a:r>
            <a:r>
              <a:rPr lang="en-US" sz="1800" dirty="0" smtClean="0">
                <a:solidFill>
                  <a:srgbClr val="FF0000"/>
                </a:solidFill>
                <a:latin typeface="Arial" pitchFamily="34" charset="0"/>
                <a:cs typeface="Arial" pitchFamily="34" charset="0"/>
              </a:rPr>
              <a:t>(continued)</a:t>
            </a:r>
            <a:endParaRPr lang="en-US" sz="1800" dirty="0">
              <a:solidFill>
                <a:srgbClr val="FF0000"/>
              </a:solidFill>
              <a:latin typeface="Arial" charset="0"/>
              <a:cs typeface="Arial" charset="0"/>
            </a:endParaRPr>
          </a:p>
          <a:p>
            <a:pPr marL="358775" lvl="1" indent="-358775">
              <a:lnSpc>
                <a:spcPts val="1400"/>
              </a:lnSpc>
              <a:spcBef>
                <a:spcPts val="1800"/>
              </a:spcBef>
              <a:buSzPct val="75000"/>
              <a:buFont typeface="Wingdings" pitchFamily="2" charset="2"/>
              <a:buChar char="q"/>
              <a:defRPr/>
            </a:pPr>
            <a:r>
              <a:rPr lang="en-US" sz="1800" b="1" dirty="0" smtClean="0">
                <a:solidFill>
                  <a:srgbClr val="000000"/>
                </a:solidFill>
                <a:latin typeface="Arial" charset="0"/>
                <a:cs typeface="Arial" charset="0"/>
              </a:rPr>
              <a:t>RULES </a:t>
            </a:r>
            <a:r>
              <a:rPr lang="en-US" sz="1800" b="1" dirty="0">
                <a:solidFill>
                  <a:srgbClr val="000000"/>
                </a:solidFill>
                <a:latin typeface="Arial" charset="0"/>
                <a:cs typeface="Arial" charset="0"/>
              </a:rPr>
              <a:t>OF ORIGIN</a:t>
            </a:r>
          </a:p>
          <a:p>
            <a:pPr marL="644525" indent="-285750">
              <a:lnSpc>
                <a:spcPts val="2000"/>
              </a:lnSpc>
              <a:spcBef>
                <a:spcPts val="1200"/>
              </a:spcBef>
              <a:buClrTx/>
              <a:buSzPct val="75000"/>
              <a:buFont typeface="Wingdings" panose="05000000000000000000" pitchFamily="2" charset="2"/>
              <a:buChar char="ü"/>
            </a:pPr>
            <a:r>
              <a:rPr lang="en-US" sz="1800" dirty="0" smtClean="0">
                <a:latin typeface="Arial" pitchFamily="34" charset="0"/>
                <a:cs typeface="Arial" pitchFamily="34" charset="0"/>
              </a:rPr>
              <a:t>All goods (supplies and materials) purchased under a contract financed under an EU instrument </a:t>
            </a:r>
            <a:r>
              <a:rPr lang="en-US" sz="1800" b="1" dirty="0" smtClean="0">
                <a:latin typeface="Arial" pitchFamily="34" charset="0"/>
                <a:cs typeface="Arial" pitchFamily="34" charset="0"/>
              </a:rPr>
              <a:t>must originate from the EU or from eligible country</a:t>
            </a:r>
          </a:p>
          <a:p>
            <a:pPr marL="644525" indent="-285750">
              <a:lnSpc>
                <a:spcPts val="2000"/>
              </a:lnSpc>
              <a:spcBef>
                <a:spcPts val="1200"/>
              </a:spcBef>
              <a:buClrTx/>
              <a:buSzPct val="75000"/>
              <a:buFont typeface="Wingdings" panose="05000000000000000000" pitchFamily="2" charset="2"/>
              <a:buChar char="ü"/>
            </a:pPr>
            <a:r>
              <a:rPr lang="en-US" sz="1800" dirty="0" smtClean="0">
                <a:latin typeface="Arial" pitchFamily="34" charset="0"/>
                <a:cs typeface="Arial" pitchFamily="34" charset="0"/>
              </a:rPr>
              <a:t>The term “</a:t>
            </a:r>
            <a:r>
              <a:rPr lang="en-US" sz="1800" i="1" dirty="0" smtClean="0">
                <a:latin typeface="Arial" pitchFamily="34" charset="0"/>
                <a:cs typeface="Arial" pitchFamily="34" charset="0"/>
              </a:rPr>
              <a:t>origin</a:t>
            </a:r>
            <a:r>
              <a:rPr lang="en-US" sz="1800" dirty="0" smtClean="0">
                <a:latin typeface="Arial" pitchFamily="34" charset="0"/>
                <a:cs typeface="Arial" pitchFamily="34" charset="0"/>
              </a:rPr>
              <a:t>” is defined in the relevant EU legislation on rules of origin for custom purposes. </a:t>
            </a:r>
          </a:p>
          <a:p>
            <a:pPr marL="644525" indent="-285750">
              <a:lnSpc>
                <a:spcPts val="2000"/>
              </a:lnSpc>
              <a:spcBef>
                <a:spcPts val="1200"/>
              </a:spcBef>
              <a:buClrTx/>
              <a:buSzPct val="75000"/>
              <a:buFont typeface="Wingdings" panose="05000000000000000000" pitchFamily="2" charset="2"/>
              <a:buChar char="ü"/>
            </a:pPr>
            <a:r>
              <a:rPr lang="en-US" sz="1800" dirty="0" smtClean="0">
                <a:latin typeface="Arial" pitchFamily="34" charset="0"/>
                <a:cs typeface="Arial" pitchFamily="34" charset="0"/>
              </a:rPr>
              <a:t>Where there is only one country of production, the origin of the finished product is easily established</a:t>
            </a:r>
            <a:r>
              <a:rPr lang="tr-TR" sz="1800" dirty="0" smtClean="0">
                <a:latin typeface="Arial" pitchFamily="34" charset="0"/>
                <a:cs typeface="Arial" pitchFamily="34" charset="0"/>
              </a:rPr>
              <a:t>.</a:t>
            </a:r>
            <a:endParaRPr lang="en-US" sz="1800" dirty="0" smtClean="0">
              <a:latin typeface="Arial" pitchFamily="34" charset="0"/>
              <a:cs typeface="Arial" pitchFamily="34" charset="0"/>
            </a:endParaRPr>
          </a:p>
          <a:p>
            <a:pPr marL="644525" indent="-285750">
              <a:lnSpc>
                <a:spcPts val="2000"/>
              </a:lnSpc>
              <a:spcBef>
                <a:spcPts val="1200"/>
              </a:spcBef>
              <a:buClrTx/>
              <a:buSzPct val="75000"/>
              <a:buFont typeface="Wingdings" panose="05000000000000000000" pitchFamily="2" charset="2"/>
              <a:buChar char="ü"/>
            </a:pPr>
            <a:r>
              <a:rPr lang="en-US" sz="1800" dirty="0" smtClean="0">
                <a:latin typeface="Arial" pitchFamily="34" charset="0"/>
                <a:cs typeface="Arial" pitchFamily="34" charset="0"/>
              </a:rPr>
              <a:t>In cases where more than one country is involved in the production of goods, the country of origin is regarded as the country in which the goods have </a:t>
            </a:r>
            <a:r>
              <a:rPr lang="en-US" sz="1800" b="1" dirty="0" smtClean="0">
                <a:latin typeface="Arial" pitchFamily="34" charset="0"/>
                <a:cs typeface="Arial" pitchFamily="34" charset="0"/>
              </a:rPr>
              <a:t>undergone their last economically justified substantial transformation</a:t>
            </a:r>
            <a:r>
              <a:rPr lang="tr-TR" sz="1800" dirty="0">
                <a:latin typeface="Arial" pitchFamily="34" charset="0"/>
                <a:cs typeface="Arial" pitchFamily="34" charset="0"/>
              </a:rPr>
              <a:t>.</a:t>
            </a:r>
            <a:endParaRPr lang="tr-TR" sz="1900" dirty="0" smtClean="0"/>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562074"/>
          </a:xfrm>
        </p:spPr>
        <p:txBody>
          <a:bodyPr>
            <a:normAutofit/>
          </a:bodyPr>
          <a:lstStyle/>
          <a:p>
            <a:pPr marL="0" lvl="1" indent="0" algn="ctr"/>
            <a:r>
              <a:rPr lang="en-US" sz="2000" b="1" dirty="0" smtClean="0">
                <a:solidFill>
                  <a:srgbClr val="00449E"/>
                </a:solidFill>
                <a:latin typeface="Arial" pitchFamily="34" charset="0"/>
                <a:cs typeface="Arial" pitchFamily="34" charset="0"/>
              </a:rPr>
              <a:t>BASIC PROCUREMENT PRINCIPLES</a:t>
            </a:r>
            <a:endParaRPr lang="en-US" sz="2000" b="1" dirty="0">
              <a:solidFill>
                <a:srgbClr val="00449E"/>
              </a:solidFill>
              <a:latin typeface="Arial" pitchFamily="34" charset="0"/>
              <a:cs typeface="Arial" pitchFamily="34" charset="0"/>
            </a:endParaRPr>
          </a:p>
        </p:txBody>
      </p:sp>
      <p:sp>
        <p:nvSpPr>
          <p:cNvPr id="3" name="Content Placeholder 2"/>
          <p:cNvSpPr>
            <a:spLocks noGrp="1"/>
          </p:cNvSpPr>
          <p:nvPr>
            <p:ph idx="1"/>
          </p:nvPr>
        </p:nvSpPr>
        <p:spPr>
          <a:xfrm>
            <a:off x="467544" y="1196753"/>
            <a:ext cx="8229600" cy="5159598"/>
          </a:xfrm>
        </p:spPr>
        <p:txBody>
          <a:bodyPr>
            <a:normAutofit/>
          </a:bodyPr>
          <a:lstStyle/>
          <a:p>
            <a:pPr marL="358775" lvl="1" indent="-358775">
              <a:lnSpc>
                <a:spcPts val="1400"/>
              </a:lnSpc>
              <a:spcBef>
                <a:spcPts val="1800"/>
              </a:spcBef>
              <a:buNone/>
              <a:defRPr/>
            </a:pPr>
            <a:endParaRPr lang="tr-TR" sz="2000" b="1" dirty="0" smtClean="0">
              <a:solidFill>
                <a:srgbClr val="FF0000"/>
              </a:solidFill>
              <a:latin typeface="Arial" pitchFamily="34" charset="0"/>
              <a:cs typeface="Arial" pitchFamily="34" charset="0"/>
            </a:endParaRPr>
          </a:p>
          <a:p>
            <a:pPr marL="358775" lvl="1" indent="-358775">
              <a:lnSpc>
                <a:spcPts val="1400"/>
              </a:lnSpc>
              <a:spcBef>
                <a:spcPts val="1800"/>
              </a:spcBef>
              <a:buNone/>
              <a:defRPr/>
            </a:pPr>
            <a:r>
              <a:rPr lang="en-US" sz="2000" b="1" dirty="0" smtClean="0">
                <a:solidFill>
                  <a:srgbClr val="FF0000"/>
                </a:solidFill>
                <a:latin typeface="Arial" pitchFamily="34" charset="0"/>
                <a:cs typeface="Arial" pitchFamily="34" charset="0"/>
              </a:rPr>
              <a:t>ELIGIBILITY CRITERIA </a:t>
            </a:r>
            <a:r>
              <a:rPr lang="en-US" sz="2000" dirty="0" smtClean="0">
                <a:solidFill>
                  <a:srgbClr val="FF0000"/>
                </a:solidFill>
                <a:latin typeface="Arial" pitchFamily="34" charset="0"/>
                <a:cs typeface="Arial" pitchFamily="34" charset="0"/>
              </a:rPr>
              <a:t>(continued)</a:t>
            </a:r>
            <a:endParaRPr lang="en-US" sz="2000" dirty="0">
              <a:solidFill>
                <a:srgbClr val="FF0000"/>
              </a:solidFill>
              <a:latin typeface="Arial" charset="0"/>
              <a:cs typeface="Arial" charset="0"/>
            </a:endParaRPr>
          </a:p>
          <a:p>
            <a:pPr marL="358775" lvl="1" indent="-358775">
              <a:lnSpc>
                <a:spcPts val="1400"/>
              </a:lnSpc>
              <a:spcBef>
                <a:spcPts val="1800"/>
              </a:spcBef>
              <a:buSzPct val="75000"/>
              <a:buFont typeface="Wingdings" pitchFamily="2" charset="2"/>
              <a:buChar char="q"/>
              <a:defRPr/>
            </a:pPr>
            <a:r>
              <a:rPr lang="en-US" sz="2000" b="1" dirty="0" smtClean="0">
                <a:solidFill>
                  <a:srgbClr val="000000"/>
                </a:solidFill>
                <a:latin typeface="Arial" charset="0"/>
                <a:cs typeface="Arial" charset="0"/>
              </a:rPr>
              <a:t>RULES </a:t>
            </a:r>
            <a:r>
              <a:rPr lang="en-US" sz="2000" b="1" dirty="0">
                <a:solidFill>
                  <a:srgbClr val="000000"/>
                </a:solidFill>
                <a:latin typeface="Arial" charset="0"/>
                <a:cs typeface="Arial" charset="0"/>
              </a:rPr>
              <a:t>OF </a:t>
            </a:r>
            <a:r>
              <a:rPr lang="en-US" sz="2000" b="1" dirty="0" smtClean="0">
                <a:solidFill>
                  <a:srgbClr val="000000"/>
                </a:solidFill>
                <a:latin typeface="Arial" charset="0"/>
                <a:cs typeface="Arial" charset="0"/>
              </a:rPr>
              <a:t>ORIGIN </a:t>
            </a:r>
            <a:r>
              <a:rPr lang="en-US" sz="2000" dirty="0" smtClean="0">
                <a:solidFill>
                  <a:srgbClr val="000000"/>
                </a:solidFill>
                <a:latin typeface="Arial" charset="0"/>
                <a:cs typeface="Arial" charset="0"/>
              </a:rPr>
              <a:t>(continued)</a:t>
            </a:r>
            <a:endParaRPr lang="en-US" sz="2000" dirty="0">
              <a:solidFill>
                <a:srgbClr val="000000"/>
              </a:solidFill>
              <a:latin typeface="Arial" charset="0"/>
              <a:cs typeface="Arial" charset="0"/>
            </a:endParaRPr>
          </a:p>
          <a:p>
            <a:pPr marL="358775" indent="0" algn="just">
              <a:lnSpc>
                <a:spcPts val="1400"/>
              </a:lnSpc>
              <a:spcBef>
                <a:spcPts val="1800"/>
              </a:spcBef>
              <a:buNone/>
              <a:defRPr/>
            </a:pPr>
            <a:r>
              <a:rPr lang="en-GB" sz="1800" b="1" dirty="0" smtClean="0">
                <a:latin typeface="Arial" pitchFamily="34" charset="0"/>
                <a:cs typeface="Arial" pitchFamily="34" charset="0"/>
              </a:rPr>
              <a:t>Rules </a:t>
            </a:r>
            <a:r>
              <a:rPr lang="en-GB" sz="1800" b="1" dirty="0">
                <a:latin typeface="Arial" pitchFamily="34" charset="0"/>
                <a:cs typeface="Arial" pitchFamily="34" charset="0"/>
              </a:rPr>
              <a:t>of origin do not apply </a:t>
            </a:r>
            <a:r>
              <a:rPr lang="tr-TR" sz="1800" b="1" dirty="0">
                <a:latin typeface="Arial" pitchFamily="34" charset="0"/>
                <a:cs typeface="Arial" pitchFamily="34" charset="0"/>
              </a:rPr>
              <a:t>to</a:t>
            </a:r>
            <a:r>
              <a:rPr lang="en-GB" sz="1800" b="1" dirty="0">
                <a:latin typeface="Arial" pitchFamily="34" charset="0"/>
                <a:cs typeface="Arial" pitchFamily="34" charset="0"/>
              </a:rPr>
              <a:t>;</a:t>
            </a:r>
          </a:p>
          <a:p>
            <a:pPr marL="717550" indent="-358775" algn="just">
              <a:lnSpc>
                <a:spcPts val="2000"/>
              </a:lnSpc>
              <a:spcBef>
                <a:spcPts val="600"/>
              </a:spcBef>
              <a:buClrTx/>
              <a:buFont typeface="Wingdings" panose="05000000000000000000" pitchFamily="2" charset="2"/>
              <a:buChar char="ü"/>
              <a:defRPr/>
            </a:pPr>
            <a:r>
              <a:rPr lang="en-GB" sz="1800" dirty="0">
                <a:latin typeface="Arial" charset="0"/>
                <a:cs typeface="Arial" charset="0"/>
              </a:rPr>
              <a:t>Equipment used by a </a:t>
            </a:r>
            <a:r>
              <a:rPr lang="en-GB" sz="1800" dirty="0" smtClean="0">
                <a:latin typeface="Arial" charset="0"/>
                <a:cs typeface="Arial" charset="0"/>
              </a:rPr>
              <a:t>works contractor </a:t>
            </a:r>
            <a:r>
              <a:rPr lang="en-GB" sz="1800" dirty="0">
                <a:latin typeface="Arial" charset="0"/>
                <a:cs typeface="Arial" charset="0"/>
              </a:rPr>
              <a:t>for executing the works</a:t>
            </a:r>
          </a:p>
          <a:p>
            <a:pPr marL="717550" indent="-358775" algn="just">
              <a:lnSpc>
                <a:spcPts val="2000"/>
              </a:lnSpc>
              <a:spcBef>
                <a:spcPts val="600"/>
              </a:spcBef>
              <a:buClrTx/>
              <a:buFont typeface="Wingdings" panose="05000000000000000000" pitchFamily="2" charset="2"/>
              <a:buChar char="ü"/>
              <a:defRPr/>
            </a:pPr>
            <a:r>
              <a:rPr lang="en-GB" sz="1800" dirty="0">
                <a:latin typeface="Arial" charset="0"/>
                <a:cs typeface="Arial" charset="0"/>
              </a:rPr>
              <a:t>Machinery used for testing and installing the supplied goods</a:t>
            </a:r>
          </a:p>
          <a:p>
            <a:pPr indent="15875" algn="just">
              <a:lnSpc>
                <a:spcPts val="2000"/>
              </a:lnSpc>
              <a:spcBef>
                <a:spcPts val="1200"/>
              </a:spcBef>
              <a:buNone/>
              <a:defRPr/>
            </a:pPr>
            <a:r>
              <a:rPr lang="en-US" sz="1800" b="1" dirty="0" smtClean="0">
                <a:latin typeface="Arial" charset="0"/>
                <a:cs typeface="Arial" charset="0"/>
              </a:rPr>
              <a:t>Proof of origin</a:t>
            </a:r>
          </a:p>
          <a:p>
            <a:pPr marL="717550" indent="-358775" algn="just">
              <a:lnSpc>
                <a:spcPts val="2000"/>
              </a:lnSpc>
              <a:spcBef>
                <a:spcPts val="600"/>
              </a:spcBef>
              <a:buClrTx/>
              <a:buFont typeface="Wingdings" panose="05000000000000000000" pitchFamily="2" charset="2"/>
              <a:buChar char="ü"/>
              <a:defRPr/>
            </a:pPr>
            <a:r>
              <a:rPr lang="en-GB" sz="1800" dirty="0" smtClean="0">
                <a:latin typeface="Arial" charset="0"/>
                <a:cs typeface="Arial" charset="0"/>
              </a:rPr>
              <a:t>In cases where </a:t>
            </a:r>
            <a:r>
              <a:rPr lang="en-GB" sz="1800" dirty="0">
                <a:latin typeface="Arial" charset="0"/>
                <a:cs typeface="Arial" charset="0"/>
              </a:rPr>
              <a:t>the provision of a Certificate of Origin is not possible (before presenting the commercial invoice), the tenderer </a:t>
            </a:r>
            <a:r>
              <a:rPr lang="en-GB" sz="1800" dirty="0" smtClean="0">
                <a:latin typeface="Arial" charset="0"/>
                <a:cs typeface="Arial" charset="0"/>
              </a:rPr>
              <a:t>can </a:t>
            </a:r>
            <a:r>
              <a:rPr lang="en-GB" sz="1800" dirty="0">
                <a:latin typeface="Arial" charset="0"/>
                <a:cs typeface="Arial" charset="0"/>
              </a:rPr>
              <a:t>submit its own </a:t>
            </a:r>
            <a:r>
              <a:rPr lang="en-GB" sz="1800" dirty="0" smtClean="0">
                <a:latin typeface="Arial" charset="0"/>
                <a:cs typeface="Arial" charset="0"/>
              </a:rPr>
              <a:t>declaration </a:t>
            </a:r>
            <a:endParaRPr lang="en-GB" sz="1800" dirty="0">
              <a:latin typeface="Arial" charset="0"/>
              <a:cs typeface="Arial" charset="0"/>
            </a:endParaRPr>
          </a:p>
          <a:p>
            <a:pPr marL="717550" indent="-358775" algn="just">
              <a:lnSpc>
                <a:spcPts val="2000"/>
              </a:lnSpc>
              <a:spcBef>
                <a:spcPts val="600"/>
              </a:spcBef>
              <a:buClrTx/>
              <a:buFont typeface="Wingdings" panose="05000000000000000000" pitchFamily="2" charset="2"/>
              <a:buChar char="ü"/>
              <a:defRPr/>
            </a:pPr>
            <a:r>
              <a:rPr lang="en-GB" sz="1800" b="1" i="1" dirty="0" smtClean="0">
                <a:latin typeface="Arial" charset="0"/>
                <a:cs typeface="Arial" charset="0"/>
              </a:rPr>
              <a:t>Original </a:t>
            </a:r>
            <a:r>
              <a:rPr lang="en-GB" sz="1800" b="1" i="1" dirty="0">
                <a:latin typeface="Arial" charset="0"/>
                <a:cs typeface="Arial" charset="0"/>
              </a:rPr>
              <a:t>Certificates of Origin </a:t>
            </a:r>
            <a:r>
              <a:rPr lang="en-GB" sz="1800" dirty="0">
                <a:latin typeface="Arial" charset="0"/>
                <a:cs typeface="Arial" charset="0"/>
              </a:rPr>
              <a:t>must be submitted before provisional </a:t>
            </a:r>
            <a:r>
              <a:rPr lang="en-GB" sz="1800" dirty="0" smtClean="0">
                <a:latin typeface="Arial" charset="0"/>
                <a:cs typeface="Arial" charset="0"/>
              </a:rPr>
              <a:t>acceptance</a:t>
            </a:r>
            <a:endParaRPr lang="en-GB" sz="1800" dirty="0">
              <a:latin typeface="Arial" charset="0"/>
              <a:cs typeface="Arial" charset="0"/>
            </a:endParaRPr>
          </a:p>
          <a:p>
            <a:pPr>
              <a:lnSpc>
                <a:spcPts val="2000"/>
              </a:lnSpc>
            </a:pPr>
            <a:endParaRPr lang="tr-TR" sz="1900" dirty="0" smtClean="0"/>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pPr marL="0" lvl="1" indent="0" algn="ctr"/>
            <a:r>
              <a:rPr lang="en-US" sz="2000" b="1" dirty="0" smtClean="0">
                <a:solidFill>
                  <a:srgbClr val="00449E"/>
                </a:solidFill>
                <a:latin typeface="Arial" pitchFamily="34" charset="0"/>
                <a:cs typeface="Arial" pitchFamily="34" charset="0"/>
              </a:rPr>
              <a:t>BASIC PROCUREMENT PRINCIPLES</a:t>
            </a:r>
            <a:endParaRPr lang="en-US" sz="2000" b="1" dirty="0">
              <a:solidFill>
                <a:srgbClr val="00449E"/>
              </a:solidFill>
              <a:latin typeface="Arial" pitchFamily="34" charset="0"/>
              <a:cs typeface="Arial" pitchFamily="34" charset="0"/>
            </a:endParaRPr>
          </a:p>
        </p:txBody>
      </p:sp>
      <p:sp>
        <p:nvSpPr>
          <p:cNvPr id="3" name="Content Placeholder 2"/>
          <p:cNvSpPr>
            <a:spLocks noGrp="1"/>
          </p:cNvSpPr>
          <p:nvPr>
            <p:ph idx="1"/>
          </p:nvPr>
        </p:nvSpPr>
        <p:spPr>
          <a:xfrm>
            <a:off x="467544" y="1052736"/>
            <a:ext cx="8229600" cy="5472608"/>
          </a:xfrm>
        </p:spPr>
        <p:txBody>
          <a:bodyPr>
            <a:normAutofit/>
          </a:bodyPr>
          <a:lstStyle/>
          <a:p>
            <a:pPr marL="358775" lvl="1" indent="-358775">
              <a:lnSpc>
                <a:spcPts val="1400"/>
              </a:lnSpc>
              <a:spcBef>
                <a:spcPts val="1800"/>
              </a:spcBef>
              <a:buNone/>
              <a:defRPr/>
            </a:pPr>
            <a:r>
              <a:rPr lang="en-US" sz="1600" b="1" dirty="0" smtClean="0">
                <a:solidFill>
                  <a:srgbClr val="FF0000"/>
                </a:solidFill>
                <a:latin typeface="Arial" pitchFamily="34" charset="0"/>
                <a:cs typeface="Arial" pitchFamily="34" charset="0"/>
              </a:rPr>
              <a:t>ELIGIBILITY CRITERIA </a:t>
            </a:r>
            <a:r>
              <a:rPr lang="en-US" sz="1600" dirty="0" smtClean="0">
                <a:solidFill>
                  <a:srgbClr val="FF0000"/>
                </a:solidFill>
                <a:latin typeface="Arial" pitchFamily="34" charset="0"/>
                <a:cs typeface="Arial" pitchFamily="34" charset="0"/>
              </a:rPr>
              <a:t>(continued)</a:t>
            </a:r>
            <a:endParaRPr lang="en-US" sz="1600" dirty="0">
              <a:solidFill>
                <a:srgbClr val="FF0000"/>
              </a:solidFill>
              <a:latin typeface="Arial" pitchFamily="34" charset="0"/>
              <a:cs typeface="Arial" pitchFamily="34" charset="0"/>
            </a:endParaRPr>
          </a:p>
          <a:p>
            <a:pPr>
              <a:spcBef>
                <a:spcPts val="1200"/>
              </a:spcBef>
              <a:buClrTx/>
              <a:buFont typeface="Wingdings" pitchFamily="2" charset="2"/>
              <a:buChar char="q"/>
            </a:pPr>
            <a:r>
              <a:rPr lang="en-GB" sz="1600" dirty="0" smtClean="0">
                <a:latin typeface="Arial" pitchFamily="34" charset="0"/>
                <a:cs typeface="Arial" pitchFamily="34" charset="0"/>
              </a:rPr>
              <a:t> </a:t>
            </a:r>
            <a:r>
              <a:rPr lang="en-US" sz="1600" b="1" dirty="0">
                <a:solidFill>
                  <a:srgbClr val="000000"/>
                </a:solidFill>
                <a:latin typeface="Arial" pitchFamily="34" charset="0"/>
                <a:cs typeface="Arial" pitchFamily="34" charset="0"/>
              </a:rPr>
              <a:t>GROUNDS FOR EXCLUSION</a:t>
            </a:r>
          </a:p>
          <a:p>
            <a:pPr marL="358775" indent="0">
              <a:buNone/>
            </a:pPr>
            <a:r>
              <a:rPr lang="en-GB" sz="1600" dirty="0">
                <a:latin typeface="Arial" pitchFamily="34" charset="0"/>
                <a:cs typeface="Arial" pitchFamily="34" charset="0"/>
              </a:rPr>
              <a:t>T</a:t>
            </a:r>
            <a:r>
              <a:rPr lang="en-GB" sz="1600" dirty="0" smtClean="0">
                <a:latin typeface="Arial" pitchFamily="34" charset="0"/>
                <a:cs typeface="Arial" pitchFamily="34" charset="0"/>
              </a:rPr>
              <a:t>enderers </a:t>
            </a:r>
            <a:r>
              <a:rPr lang="en-GB" sz="1600" dirty="0">
                <a:latin typeface="Arial" pitchFamily="34" charset="0"/>
                <a:cs typeface="Arial" pitchFamily="34" charset="0"/>
              </a:rPr>
              <a:t>or applicants will be excluded from participation in procurement procedures if: </a:t>
            </a:r>
          </a:p>
          <a:p>
            <a:pPr marL="717550" indent="-358775">
              <a:buClrTx/>
              <a:buFont typeface="Wingdings" panose="05000000000000000000" pitchFamily="2" charset="2"/>
              <a:buChar char="ü"/>
              <a:tabLst>
                <a:tab pos="717550" algn="l"/>
              </a:tabLst>
            </a:pPr>
            <a:r>
              <a:rPr lang="en-GB" sz="1600" dirty="0" smtClean="0">
                <a:latin typeface="Arial" pitchFamily="34" charset="0"/>
                <a:cs typeface="Arial" pitchFamily="34" charset="0"/>
              </a:rPr>
              <a:t>they </a:t>
            </a:r>
            <a:r>
              <a:rPr lang="en-GB" sz="1600" dirty="0">
                <a:latin typeface="Arial" pitchFamily="34" charset="0"/>
                <a:cs typeface="Arial" pitchFamily="34" charset="0"/>
              </a:rPr>
              <a:t>are </a:t>
            </a:r>
            <a:r>
              <a:rPr lang="en-GB" sz="1600" b="1" dirty="0">
                <a:latin typeface="Arial" pitchFamily="34" charset="0"/>
                <a:cs typeface="Arial" pitchFamily="34" charset="0"/>
              </a:rPr>
              <a:t>bankrupt</a:t>
            </a:r>
            <a:r>
              <a:rPr lang="en-GB" sz="1600" dirty="0">
                <a:latin typeface="Arial" pitchFamily="34" charset="0"/>
                <a:cs typeface="Arial" pitchFamily="34" charset="0"/>
              </a:rPr>
              <a:t> or being wound up</a:t>
            </a:r>
          </a:p>
          <a:p>
            <a:pPr marL="717550" indent="-358775">
              <a:buClrTx/>
              <a:buFont typeface="Wingdings" panose="05000000000000000000" pitchFamily="2" charset="2"/>
              <a:buChar char="ü"/>
              <a:tabLst>
                <a:tab pos="717550" algn="l"/>
              </a:tabLst>
            </a:pPr>
            <a:r>
              <a:rPr lang="en-GB" sz="1600" dirty="0" smtClean="0">
                <a:latin typeface="Arial" pitchFamily="34" charset="0"/>
                <a:cs typeface="Arial" pitchFamily="34" charset="0"/>
              </a:rPr>
              <a:t>they </a:t>
            </a:r>
            <a:r>
              <a:rPr lang="en-GB" sz="1600" dirty="0">
                <a:latin typeface="Arial" pitchFamily="34" charset="0"/>
                <a:cs typeface="Arial" pitchFamily="34" charset="0"/>
              </a:rPr>
              <a:t>have been convicted of an </a:t>
            </a:r>
            <a:r>
              <a:rPr lang="en-GB" sz="1600" b="1" dirty="0">
                <a:latin typeface="Arial" pitchFamily="34" charset="0"/>
                <a:cs typeface="Arial" pitchFamily="34" charset="0"/>
              </a:rPr>
              <a:t>offence concerning their professional conduct</a:t>
            </a:r>
            <a:r>
              <a:rPr lang="en-GB" sz="1600" dirty="0">
                <a:latin typeface="Arial" pitchFamily="34" charset="0"/>
                <a:cs typeface="Arial" pitchFamily="34" charset="0"/>
              </a:rPr>
              <a:t> by a </a:t>
            </a:r>
            <a:r>
              <a:rPr lang="tr-TR" sz="1600" dirty="0" smtClean="0">
                <a:latin typeface="Arial" pitchFamily="34" charset="0"/>
                <a:cs typeface="Arial" pitchFamily="34" charset="0"/>
              </a:rPr>
              <a:t>judgement </a:t>
            </a:r>
            <a:r>
              <a:rPr lang="en-GB" sz="1600" dirty="0" smtClean="0">
                <a:latin typeface="Arial" pitchFamily="34" charset="0"/>
                <a:cs typeface="Arial" pitchFamily="34" charset="0"/>
              </a:rPr>
              <a:t>against </a:t>
            </a:r>
            <a:r>
              <a:rPr lang="en-GB" sz="1600" dirty="0">
                <a:latin typeface="Arial" pitchFamily="34" charset="0"/>
                <a:cs typeface="Arial" pitchFamily="34" charset="0"/>
              </a:rPr>
              <a:t>which no appeal is possible </a:t>
            </a:r>
          </a:p>
          <a:p>
            <a:pPr marL="717550" indent="-358775">
              <a:buClrTx/>
              <a:buFont typeface="Wingdings" panose="05000000000000000000" pitchFamily="2" charset="2"/>
              <a:buChar char="ü"/>
              <a:tabLst>
                <a:tab pos="717550" algn="l"/>
              </a:tabLst>
            </a:pPr>
            <a:r>
              <a:rPr lang="en-GB" sz="1600" dirty="0">
                <a:latin typeface="Arial" pitchFamily="34" charset="0"/>
                <a:cs typeface="Arial" pitchFamily="34" charset="0"/>
              </a:rPr>
              <a:t>they have been guilty of </a:t>
            </a:r>
            <a:r>
              <a:rPr lang="en-GB" sz="1600" b="1" dirty="0">
                <a:latin typeface="Arial" pitchFamily="34" charset="0"/>
                <a:cs typeface="Arial" pitchFamily="34" charset="0"/>
              </a:rPr>
              <a:t>serious professional misconduct </a:t>
            </a:r>
            <a:r>
              <a:rPr lang="en-GB" sz="1600" dirty="0">
                <a:latin typeface="Arial" pitchFamily="34" charset="0"/>
                <a:cs typeface="Arial" pitchFamily="34" charset="0"/>
              </a:rPr>
              <a:t>proven by any means which the Contracting Authority can justify</a:t>
            </a:r>
          </a:p>
          <a:p>
            <a:pPr marL="717550" indent="-358775">
              <a:buClrTx/>
              <a:buFont typeface="Wingdings" panose="05000000000000000000" pitchFamily="2" charset="2"/>
              <a:buChar char="ü"/>
              <a:tabLst>
                <a:tab pos="717550" algn="l"/>
              </a:tabLst>
            </a:pPr>
            <a:r>
              <a:rPr lang="en-GB" sz="1600" dirty="0" smtClean="0">
                <a:latin typeface="Arial" pitchFamily="34" charset="0"/>
                <a:cs typeface="Arial" pitchFamily="34" charset="0"/>
              </a:rPr>
              <a:t>they </a:t>
            </a:r>
            <a:r>
              <a:rPr lang="en-GB" sz="1600" dirty="0">
                <a:latin typeface="Arial" pitchFamily="34" charset="0"/>
                <a:cs typeface="Arial" pitchFamily="34" charset="0"/>
              </a:rPr>
              <a:t>have not fulfilled obligations relating to the </a:t>
            </a:r>
            <a:r>
              <a:rPr lang="en-GB" sz="1600" b="1" dirty="0">
                <a:latin typeface="Arial" pitchFamily="34" charset="0"/>
                <a:cs typeface="Arial" pitchFamily="34" charset="0"/>
              </a:rPr>
              <a:t>payment of social security contributions or the payment of taxes</a:t>
            </a:r>
          </a:p>
          <a:p>
            <a:pPr marL="717550" indent="-358775">
              <a:buClrTx/>
              <a:buFont typeface="Wingdings" panose="05000000000000000000" pitchFamily="2" charset="2"/>
              <a:buChar char="ü"/>
              <a:tabLst>
                <a:tab pos="717550" algn="l"/>
              </a:tabLst>
            </a:pPr>
            <a:r>
              <a:rPr lang="en-GB" sz="1600" dirty="0" smtClean="0">
                <a:latin typeface="Arial" pitchFamily="34" charset="0"/>
                <a:cs typeface="Arial" pitchFamily="34" charset="0"/>
              </a:rPr>
              <a:t>they </a:t>
            </a:r>
            <a:r>
              <a:rPr lang="en-GB" sz="1600" dirty="0">
                <a:latin typeface="Arial" pitchFamily="34" charset="0"/>
                <a:cs typeface="Arial" pitchFamily="34" charset="0"/>
              </a:rPr>
              <a:t>have been the subject of a </a:t>
            </a:r>
            <a:r>
              <a:rPr lang="en-GB" sz="1600" dirty="0" smtClean="0">
                <a:latin typeface="Arial" pitchFamily="34" charset="0"/>
                <a:cs typeface="Arial" pitchFamily="34" charset="0"/>
              </a:rPr>
              <a:t>judg</a:t>
            </a:r>
            <a:r>
              <a:rPr lang="tr-TR" sz="1600" dirty="0" smtClean="0">
                <a:latin typeface="Arial" pitchFamily="34" charset="0"/>
                <a:cs typeface="Arial" pitchFamily="34" charset="0"/>
              </a:rPr>
              <a:t>e</a:t>
            </a:r>
            <a:r>
              <a:rPr lang="en-GB" sz="1600" dirty="0" smtClean="0">
                <a:latin typeface="Arial" pitchFamily="34" charset="0"/>
                <a:cs typeface="Arial" pitchFamily="34" charset="0"/>
              </a:rPr>
              <a:t>ment </a:t>
            </a:r>
            <a:r>
              <a:rPr lang="en-GB" sz="1600" dirty="0">
                <a:latin typeface="Arial" pitchFamily="34" charset="0"/>
                <a:cs typeface="Arial" pitchFamily="34" charset="0"/>
              </a:rPr>
              <a:t>(against which no appeal is possible) for </a:t>
            </a:r>
            <a:r>
              <a:rPr lang="en-GB" sz="1600" b="1" dirty="0">
                <a:latin typeface="Arial" pitchFamily="34" charset="0"/>
                <a:cs typeface="Arial" pitchFamily="34" charset="0"/>
              </a:rPr>
              <a:t>fraud, corruption, involvement in a criminal organisation or any other illegal activity </a:t>
            </a:r>
            <a:r>
              <a:rPr lang="en-GB" sz="1600" dirty="0">
                <a:latin typeface="Arial" pitchFamily="34" charset="0"/>
                <a:cs typeface="Arial" pitchFamily="34" charset="0"/>
              </a:rPr>
              <a:t>detrimental to the EU's financial interests</a:t>
            </a:r>
          </a:p>
          <a:p>
            <a:pPr marL="358775" indent="0">
              <a:buNone/>
            </a:pPr>
            <a:r>
              <a:rPr lang="en-GB" sz="1600" dirty="0">
                <a:latin typeface="Arial" pitchFamily="34" charset="0"/>
                <a:cs typeface="Arial" pitchFamily="34" charset="0"/>
              </a:rPr>
              <a:t>Candidates, tenderers and </a:t>
            </a:r>
            <a:r>
              <a:rPr lang="en-GB" sz="1600" dirty="0" smtClean="0">
                <a:latin typeface="Arial" pitchFamily="34" charset="0"/>
                <a:cs typeface="Arial" pitchFamily="34" charset="0"/>
              </a:rPr>
              <a:t>applicants must </a:t>
            </a:r>
            <a:r>
              <a:rPr lang="en-GB" sz="1600" dirty="0">
                <a:latin typeface="Arial" pitchFamily="34" charset="0"/>
                <a:cs typeface="Arial" pitchFamily="34" charset="0"/>
              </a:rPr>
              <a:t>sign </a:t>
            </a:r>
            <a:r>
              <a:rPr lang="en-GB" sz="1600" dirty="0" smtClean="0">
                <a:latin typeface="Arial" pitchFamily="34" charset="0"/>
                <a:cs typeface="Arial" pitchFamily="34" charset="0"/>
              </a:rPr>
              <a:t>a declaration </a:t>
            </a:r>
            <a:r>
              <a:rPr lang="en-GB" sz="1600" dirty="0">
                <a:latin typeface="Arial" pitchFamily="34" charset="0"/>
                <a:cs typeface="Arial" pitchFamily="34" charset="0"/>
              </a:rPr>
              <a:t>that they do not fall into any of the </a:t>
            </a:r>
            <a:r>
              <a:rPr lang="en-GB" sz="1600" dirty="0" smtClean="0">
                <a:latin typeface="Arial" pitchFamily="34" charset="0"/>
                <a:cs typeface="Arial" pitchFamily="34" charset="0"/>
              </a:rPr>
              <a:t>above categories </a:t>
            </a:r>
            <a:endParaRPr lang="en-US" sz="1600" b="1" dirty="0">
              <a:solidFill>
                <a:srgbClr val="000000"/>
              </a:solidFill>
              <a:latin typeface="Arial" pitchFamily="34" charset="0"/>
              <a:cs typeface="Arial" pitchFamily="34" charset="0"/>
            </a:endParaRPr>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pPr marL="0" lvl="1" indent="0" algn="ctr"/>
            <a:r>
              <a:rPr lang="en-US" sz="2000" b="1" dirty="0" smtClean="0">
                <a:solidFill>
                  <a:srgbClr val="00449E"/>
                </a:solidFill>
                <a:latin typeface="Arial" pitchFamily="34" charset="0"/>
                <a:cs typeface="Arial" pitchFamily="34" charset="0"/>
              </a:rPr>
              <a:t>BASIC PROCUREMENT PRINCIPLES</a:t>
            </a:r>
            <a:endParaRPr lang="en-US" sz="2000" b="1" dirty="0">
              <a:solidFill>
                <a:srgbClr val="00449E"/>
              </a:solidFill>
              <a:latin typeface="Arial" pitchFamily="34" charset="0"/>
              <a:cs typeface="Arial" pitchFamily="34" charset="0"/>
            </a:endParaRPr>
          </a:p>
        </p:txBody>
      </p:sp>
      <p:sp>
        <p:nvSpPr>
          <p:cNvPr id="3" name="Content Placeholder 2"/>
          <p:cNvSpPr>
            <a:spLocks noGrp="1"/>
          </p:cNvSpPr>
          <p:nvPr>
            <p:ph idx="1"/>
          </p:nvPr>
        </p:nvSpPr>
        <p:spPr>
          <a:xfrm>
            <a:off x="467544" y="1124744"/>
            <a:ext cx="8229600" cy="5040560"/>
          </a:xfrm>
        </p:spPr>
        <p:txBody>
          <a:bodyPr>
            <a:normAutofit/>
          </a:bodyPr>
          <a:lstStyle/>
          <a:p>
            <a:pPr lvl="1" indent="-742950" algn="just">
              <a:lnSpc>
                <a:spcPts val="1400"/>
              </a:lnSpc>
              <a:spcBef>
                <a:spcPts val="1800"/>
              </a:spcBef>
              <a:buNone/>
              <a:defRPr/>
            </a:pPr>
            <a:r>
              <a:rPr lang="en-US" sz="2000" b="1" dirty="0" smtClean="0">
                <a:solidFill>
                  <a:srgbClr val="00449E"/>
                </a:solidFill>
                <a:latin typeface="Arial" pitchFamily="34" charset="0"/>
                <a:cs typeface="Arial" pitchFamily="34" charset="0"/>
              </a:rPr>
              <a:t>Applicable to all </a:t>
            </a:r>
            <a:r>
              <a:rPr lang="en-US" sz="2000" b="1" dirty="0">
                <a:solidFill>
                  <a:srgbClr val="00449E"/>
                </a:solidFill>
                <a:latin typeface="Arial" pitchFamily="34" charset="0"/>
                <a:cs typeface="Arial" pitchFamily="34" charset="0"/>
              </a:rPr>
              <a:t>procurement procedures</a:t>
            </a:r>
          </a:p>
          <a:p>
            <a:pPr marL="358775" lvl="1" indent="-358775" algn="just">
              <a:lnSpc>
                <a:spcPts val="1400"/>
              </a:lnSpc>
              <a:spcBef>
                <a:spcPts val="1800"/>
              </a:spcBef>
              <a:buNone/>
              <a:defRPr/>
            </a:pPr>
            <a:r>
              <a:rPr lang="en-US" sz="2000" b="1" dirty="0">
                <a:solidFill>
                  <a:srgbClr val="FF0000"/>
                </a:solidFill>
                <a:latin typeface="Arial" pitchFamily="34" charset="0"/>
                <a:cs typeface="Arial" pitchFamily="34" charset="0"/>
              </a:rPr>
              <a:t>ELIGIBILITY </a:t>
            </a:r>
            <a:r>
              <a:rPr lang="en-US" sz="2000" b="1" dirty="0" smtClean="0">
                <a:solidFill>
                  <a:srgbClr val="FF0000"/>
                </a:solidFill>
                <a:latin typeface="Arial" pitchFamily="34" charset="0"/>
                <a:cs typeface="Arial" pitchFamily="34" charset="0"/>
              </a:rPr>
              <a:t>CRITERIA </a:t>
            </a:r>
            <a:r>
              <a:rPr lang="en-US" sz="2000" dirty="0" smtClean="0">
                <a:solidFill>
                  <a:srgbClr val="FF0000"/>
                </a:solidFill>
                <a:latin typeface="Arial" pitchFamily="34" charset="0"/>
                <a:cs typeface="Arial" pitchFamily="34" charset="0"/>
              </a:rPr>
              <a:t>(continued)</a:t>
            </a:r>
            <a:endParaRPr lang="en-US" sz="2000" dirty="0">
              <a:solidFill>
                <a:srgbClr val="FF0000"/>
              </a:solidFill>
              <a:latin typeface="Arial" pitchFamily="34" charset="0"/>
              <a:cs typeface="Arial" pitchFamily="34" charset="0"/>
            </a:endParaRPr>
          </a:p>
          <a:p>
            <a:pPr algn="just">
              <a:spcBef>
                <a:spcPts val="1200"/>
              </a:spcBef>
              <a:buClrTx/>
              <a:buFont typeface="Wingdings" pitchFamily="2" charset="2"/>
              <a:buChar char="q"/>
            </a:pPr>
            <a:r>
              <a:rPr lang="en-GB" sz="1800" dirty="0" smtClean="0">
                <a:latin typeface="Arial" pitchFamily="34" charset="0"/>
                <a:cs typeface="Arial" pitchFamily="34" charset="0"/>
              </a:rPr>
              <a:t> </a:t>
            </a:r>
            <a:r>
              <a:rPr lang="en-GB" sz="2000" b="1" dirty="0" smtClean="0">
                <a:latin typeface="Arial" pitchFamily="34" charset="0"/>
                <a:cs typeface="Arial" pitchFamily="34" charset="0"/>
              </a:rPr>
              <a:t>ADMINISTRATIVE &amp; FINANCIAL PENALTIES </a:t>
            </a:r>
            <a:endParaRPr lang="en-US" sz="2400" b="1" dirty="0">
              <a:solidFill>
                <a:srgbClr val="000000"/>
              </a:solidFill>
              <a:latin typeface="Arial" pitchFamily="34" charset="0"/>
              <a:cs typeface="Arial" pitchFamily="34" charset="0"/>
            </a:endParaRPr>
          </a:p>
          <a:p>
            <a:pPr marL="358775" indent="0" algn="just">
              <a:buNone/>
            </a:pPr>
            <a:r>
              <a:rPr lang="en-GB" sz="2000" dirty="0" smtClean="0">
                <a:latin typeface="Arial" pitchFamily="34" charset="0"/>
                <a:cs typeface="Arial" pitchFamily="34" charset="0"/>
              </a:rPr>
              <a:t>If any candidates</a:t>
            </a:r>
            <a:r>
              <a:rPr lang="en-GB" sz="2000" dirty="0">
                <a:latin typeface="Arial" pitchFamily="34" charset="0"/>
                <a:cs typeface="Arial" pitchFamily="34" charset="0"/>
              </a:rPr>
              <a:t>, tenderers, applicants and contractors </a:t>
            </a:r>
            <a:r>
              <a:rPr lang="en-US" sz="2000" dirty="0" smtClean="0">
                <a:latin typeface="Arial" pitchFamily="34" charset="0"/>
                <a:cs typeface="Arial" pitchFamily="34" charset="0"/>
              </a:rPr>
              <a:t>have</a:t>
            </a:r>
            <a:r>
              <a:rPr lang="en-GB" sz="2000" dirty="0" smtClean="0">
                <a:latin typeface="Arial" pitchFamily="34" charset="0"/>
                <a:cs typeface="Arial" pitchFamily="34" charset="0"/>
              </a:rPr>
              <a:t> made false declarations, or have made substantial errors or committed irregularities and fraud, then: </a:t>
            </a:r>
          </a:p>
          <a:p>
            <a:pPr marL="717550" indent="-358775" algn="just">
              <a:spcBef>
                <a:spcPts val="1200"/>
              </a:spcBef>
              <a:buClrTx/>
              <a:buFont typeface="Wingdings" panose="05000000000000000000" pitchFamily="2" charset="2"/>
              <a:buChar char="ü"/>
            </a:pPr>
            <a:r>
              <a:rPr lang="en-GB" sz="2000" dirty="0" smtClean="0">
                <a:latin typeface="Arial" pitchFamily="34" charset="0"/>
                <a:cs typeface="Arial" pitchFamily="34" charset="0"/>
              </a:rPr>
              <a:t>they </a:t>
            </a:r>
            <a:r>
              <a:rPr lang="en-GB" sz="2000" dirty="0">
                <a:latin typeface="Arial" pitchFamily="34" charset="0"/>
                <a:cs typeface="Arial" pitchFamily="34" charset="0"/>
              </a:rPr>
              <a:t>may be excluded from all contracts and grants financed by the EU for a maximum of five years</a:t>
            </a:r>
          </a:p>
          <a:p>
            <a:pPr marL="717550" indent="-358775" algn="just">
              <a:spcBef>
                <a:spcPts val="1200"/>
              </a:spcBef>
              <a:buClrTx/>
              <a:buFont typeface="Wingdings" panose="05000000000000000000" pitchFamily="2" charset="2"/>
              <a:buChar char="ü"/>
            </a:pPr>
            <a:r>
              <a:rPr lang="en-GB" sz="2000" dirty="0" smtClean="0">
                <a:latin typeface="Arial" pitchFamily="34" charset="0"/>
                <a:cs typeface="Arial" pitchFamily="34" charset="0"/>
              </a:rPr>
              <a:t>the </a:t>
            </a:r>
            <a:r>
              <a:rPr lang="en-GB" sz="2000" dirty="0">
                <a:latin typeface="Arial" pitchFamily="34" charset="0"/>
                <a:cs typeface="Arial" pitchFamily="34" charset="0"/>
              </a:rPr>
              <a:t>period may be extended to 10 years in the event of a repeated offence within five years.</a:t>
            </a:r>
          </a:p>
          <a:p>
            <a:pPr marL="717550" indent="-358775" algn="just">
              <a:spcBef>
                <a:spcPts val="1200"/>
              </a:spcBef>
              <a:buClrTx/>
              <a:buFont typeface="Wingdings" panose="05000000000000000000" pitchFamily="2" charset="2"/>
              <a:buChar char="ü"/>
            </a:pPr>
            <a:r>
              <a:rPr lang="en-GB" sz="2000" dirty="0" smtClean="0">
                <a:latin typeface="Arial" pitchFamily="34" charset="0"/>
                <a:cs typeface="Arial" pitchFamily="34" charset="0"/>
              </a:rPr>
              <a:t>they </a:t>
            </a:r>
            <a:r>
              <a:rPr lang="en-GB" sz="2000" dirty="0">
                <a:latin typeface="Arial" pitchFamily="34" charset="0"/>
                <a:cs typeface="Arial" pitchFamily="34" charset="0"/>
              </a:rPr>
              <a:t>may also be subject to financial penalties representing 2% to 10% of the total estimated contract value</a:t>
            </a:r>
          </a:p>
          <a:p>
            <a:pPr marL="358775" indent="0">
              <a:buNone/>
            </a:pPr>
            <a:endParaRPr lang="en-GB" sz="2400" dirty="0"/>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marL="0" lvl="1" indent="0" algn="ctr"/>
            <a:r>
              <a:rPr lang="en-US" sz="2000" b="1" dirty="0" smtClean="0">
                <a:solidFill>
                  <a:srgbClr val="00449E"/>
                </a:solidFill>
                <a:latin typeface="Arial" pitchFamily="34" charset="0"/>
                <a:cs typeface="Arial" pitchFamily="34" charset="0"/>
              </a:rPr>
              <a:t>PROCUREMENT PUBLICATION</a:t>
            </a:r>
            <a:endParaRPr lang="en-US" sz="2000" b="1" dirty="0">
              <a:solidFill>
                <a:srgbClr val="00449E"/>
              </a:solidFill>
              <a:latin typeface="Arial" pitchFamily="34" charset="0"/>
              <a:cs typeface="Arial" pitchFamily="34" charset="0"/>
            </a:endParaRPr>
          </a:p>
        </p:txBody>
      </p:sp>
      <p:sp>
        <p:nvSpPr>
          <p:cNvPr id="3" name="Content Placeholder 2"/>
          <p:cNvSpPr>
            <a:spLocks noGrp="1"/>
          </p:cNvSpPr>
          <p:nvPr>
            <p:ph idx="1"/>
          </p:nvPr>
        </p:nvSpPr>
        <p:spPr>
          <a:xfrm>
            <a:off x="467544" y="908720"/>
            <a:ext cx="8280920" cy="4680520"/>
          </a:xfrm>
        </p:spPr>
        <p:txBody>
          <a:bodyPr>
            <a:normAutofit/>
          </a:bodyPr>
          <a:lstStyle/>
          <a:p>
            <a:pPr marL="3586163" lvl="1" indent="-3586163">
              <a:lnSpc>
                <a:spcPts val="2000"/>
              </a:lnSpc>
              <a:spcBef>
                <a:spcPts val="1800"/>
              </a:spcBef>
              <a:buNone/>
              <a:defRPr/>
            </a:pPr>
            <a:r>
              <a:rPr lang="tr-TR" b="1" dirty="0" smtClean="0">
                <a:solidFill>
                  <a:srgbClr val="FF0000"/>
                </a:solidFill>
                <a:latin typeface="Arial" pitchFamily="34" charset="0"/>
                <a:cs typeface="Arial" pitchFamily="34" charset="0"/>
              </a:rPr>
              <a:t>CONTRACT</a:t>
            </a:r>
            <a:r>
              <a:rPr lang="en-US" sz="1800" b="1" dirty="0" smtClean="0">
                <a:solidFill>
                  <a:srgbClr val="FF0000"/>
                </a:solidFill>
                <a:latin typeface="Arial" pitchFamily="34" charset="0"/>
                <a:cs typeface="Arial" pitchFamily="34" charset="0"/>
              </a:rPr>
              <a:t> NOTICE</a:t>
            </a:r>
            <a:r>
              <a:rPr lang="tr-TR" sz="1800" b="1" dirty="0" smtClean="0">
                <a:solidFill>
                  <a:srgbClr val="FF0000"/>
                </a:solidFill>
                <a:latin typeface="Arial" pitchFamily="34" charset="0"/>
                <a:cs typeface="Arial" pitchFamily="34" charset="0"/>
              </a:rPr>
              <a:t> </a:t>
            </a:r>
            <a:r>
              <a:rPr lang="en-US" sz="1600" b="1" dirty="0" smtClean="0">
                <a:solidFill>
                  <a:srgbClr val="FF0000"/>
                </a:solidFill>
                <a:latin typeface="Arial" pitchFamily="34" charset="0"/>
                <a:cs typeface="Arial" pitchFamily="34" charset="0"/>
              </a:rPr>
              <a:t>(continued)</a:t>
            </a:r>
          </a:p>
          <a:p>
            <a:pPr marL="447675" lvl="1" indent="-447675">
              <a:lnSpc>
                <a:spcPts val="2000"/>
              </a:lnSpc>
              <a:spcBef>
                <a:spcPts val="600"/>
              </a:spcBef>
              <a:buSzPct val="75000"/>
              <a:buFont typeface="Wingdings" pitchFamily="2" charset="2"/>
              <a:buChar char="§"/>
              <a:defRPr/>
            </a:pPr>
            <a:r>
              <a:rPr lang="en-US" sz="1700" b="1" dirty="0" smtClean="0">
                <a:latin typeface="Arial" pitchFamily="34" charset="0"/>
                <a:cs typeface="Arial" pitchFamily="34" charset="0"/>
              </a:rPr>
              <a:t>Eligibility and rules of origin</a:t>
            </a:r>
          </a:p>
          <a:p>
            <a:pPr marL="447675" lvl="1" indent="-447675">
              <a:lnSpc>
                <a:spcPts val="2000"/>
              </a:lnSpc>
              <a:spcBef>
                <a:spcPts val="600"/>
              </a:spcBef>
              <a:buSzPct val="75000"/>
              <a:buFont typeface="Wingdings" pitchFamily="2" charset="2"/>
              <a:buChar char="§"/>
              <a:defRPr/>
            </a:pPr>
            <a:r>
              <a:rPr lang="en-US" sz="1700" b="1" dirty="0" smtClean="0">
                <a:latin typeface="Arial" pitchFamily="34" charset="0"/>
                <a:cs typeface="Arial" pitchFamily="34" charset="0"/>
              </a:rPr>
              <a:t>Number of Tenders (tenderers may only submit ONE tender)</a:t>
            </a:r>
          </a:p>
          <a:p>
            <a:pPr marL="447675" lvl="1" indent="-447675">
              <a:lnSpc>
                <a:spcPts val="2000"/>
              </a:lnSpc>
              <a:spcBef>
                <a:spcPts val="600"/>
              </a:spcBef>
              <a:buSzPct val="75000"/>
              <a:buFont typeface="Wingdings" pitchFamily="2" charset="2"/>
              <a:buChar char="§"/>
              <a:defRPr/>
            </a:pPr>
            <a:r>
              <a:rPr lang="en-US" sz="1700" b="1" dirty="0" smtClean="0">
                <a:latin typeface="Arial" pitchFamily="34" charset="0"/>
                <a:cs typeface="Arial" pitchFamily="34" charset="0"/>
              </a:rPr>
              <a:t>Tender Guarantee (1% - 2% of contract budget – optional for Local Open procedure)</a:t>
            </a:r>
          </a:p>
          <a:p>
            <a:pPr marL="447675" lvl="1" indent="-447675">
              <a:lnSpc>
                <a:spcPts val="2000"/>
              </a:lnSpc>
              <a:spcBef>
                <a:spcPts val="600"/>
              </a:spcBef>
              <a:buSzPct val="75000"/>
              <a:buFont typeface="Wingdings" pitchFamily="2" charset="2"/>
              <a:buChar char="§"/>
              <a:defRPr/>
            </a:pPr>
            <a:r>
              <a:rPr lang="en-US" sz="1700" b="1" dirty="0" smtClean="0">
                <a:latin typeface="Arial" pitchFamily="34" charset="0"/>
                <a:cs typeface="Arial" pitchFamily="34" charset="0"/>
              </a:rPr>
              <a:t>Performance Guarantee required from successful tenderer (normally 10%)</a:t>
            </a:r>
          </a:p>
          <a:p>
            <a:pPr marL="447675" lvl="1" indent="-447675">
              <a:lnSpc>
                <a:spcPts val="2000"/>
              </a:lnSpc>
              <a:spcBef>
                <a:spcPts val="600"/>
              </a:spcBef>
              <a:buSzPct val="75000"/>
              <a:buFont typeface="Wingdings" pitchFamily="2" charset="2"/>
              <a:buChar char="§"/>
              <a:defRPr/>
            </a:pPr>
            <a:r>
              <a:rPr lang="en-US" sz="1700" b="1" dirty="0" smtClean="0">
                <a:latin typeface="Arial" pitchFamily="34" charset="0"/>
                <a:cs typeface="Arial" pitchFamily="34" charset="0"/>
              </a:rPr>
              <a:t>Tender validity (90 days after tender submission deadline)</a:t>
            </a:r>
          </a:p>
          <a:p>
            <a:pPr marL="447675" lvl="1" indent="-447675">
              <a:lnSpc>
                <a:spcPts val="2000"/>
              </a:lnSpc>
              <a:spcBef>
                <a:spcPts val="600"/>
              </a:spcBef>
              <a:buSzPct val="75000"/>
              <a:buFont typeface="Wingdings" pitchFamily="2" charset="2"/>
              <a:buChar char="§"/>
              <a:defRPr/>
            </a:pPr>
            <a:r>
              <a:rPr lang="en-US" sz="1700" b="1" dirty="0" smtClean="0">
                <a:latin typeface="Arial" pitchFamily="34" charset="0"/>
                <a:cs typeface="Arial" pitchFamily="34" charset="0"/>
              </a:rPr>
              <a:t>Selection Criteria (same as defined in Instructions to Tenderers)</a:t>
            </a:r>
          </a:p>
          <a:p>
            <a:pPr marL="447675" lvl="1" indent="-447675">
              <a:lnSpc>
                <a:spcPts val="2000"/>
              </a:lnSpc>
              <a:spcBef>
                <a:spcPts val="600"/>
              </a:spcBef>
              <a:buSzPct val="75000"/>
              <a:buFont typeface="Wingdings" pitchFamily="2" charset="2"/>
              <a:buChar char="§"/>
              <a:defRPr/>
            </a:pPr>
            <a:r>
              <a:rPr lang="en-US" sz="1700" b="1" dirty="0" smtClean="0">
                <a:latin typeface="Arial" pitchFamily="34" charset="0"/>
                <a:cs typeface="Arial" pitchFamily="34" charset="0"/>
              </a:rPr>
              <a:t>Award Criteria (normally “Price”)</a:t>
            </a:r>
            <a:endParaRPr lang="tr-TR" sz="1700" b="1" dirty="0" smtClean="0">
              <a:latin typeface="Arial" pitchFamily="34" charset="0"/>
              <a:cs typeface="Arial" pitchFamily="34" charset="0"/>
            </a:endParaRPr>
          </a:p>
          <a:p>
            <a:pPr marL="447675" lvl="1" indent="-447675">
              <a:lnSpc>
                <a:spcPts val="2000"/>
              </a:lnSpc>
              <a:spcBef>
                <a:spcPts val="600"/>
              </a:spcBef>
              <a:buSzPct val="75000"/>
              <a:buFont typeface="Wingdings" pitchFamily="2" charset="2"/>
              <a:buChar char="§"/>
              <a:defRPr/>
            </a:pPr>
            <a:r>
              <a:rPr lang="en-US" sz="1700" b="1" dirty="0" smtClean="0">
                <a:latin typeface="Arial" pitchFamily="34" charset="0"/>
                <a:cs typeface="Arial" pitchFamily="34" charset="0"/>
              </a:rPr>
              <a:t>Details of how to obtain Tender Dossier</a:t>
            </a:r>
          </a:p>
          <a:p>
            <a:pPr marL="447675" lvl="1" indent="-447675">
              <a:lnSpc>
                <a:spcPts val="2000"/>
              </a:lnSpc>
              <a:spcBef>
                <a:spcPts val="600"/>
              </a:spcBef>
              <a:buSzPct val="75000"/>
              <a:buFont typeface="Wingdings" pitchFamily="2" charset="2"/>
              <a:buChar char="§"/>
              <a:defRPr/>
            </a:pPr>
            <a:r>
              <a:rPr lang="en-US" sz="1700" b="1" dirty="0" smtClean="0">
                <a:latin typeface="Arial" pitchFamily="34" charset="0"/>
                <a:cs typeface="Arial" pitchFamily="34" charset="0"/>
              </a:rPr>
              <a:t>Tender submission deadline</a:t>
            </a:r>
          </a:p>
          <a:p>
            <a:pPr marL="447675" lvl="1" indent="-447675">
              <a:lnSpc>
                <a:spcPts val="2000"/>
              </a:lnSpc>
              <a:spcBef>
                <a:spcPts val="600"/>
              </a:spcBef>
              <a:buSzPct val="75000"/>
              <a:buFont typeface="Wingdings" pitchFamily="2" charset="2"/>
              <a:buChar char="§"/>
              <a:defRPr/>
            </a:pPr>
            <a:r>
              <a:rPr lang="en-US" sz="1700" b="1" dirty="0" smtClean="0">
                <a:latin typeface="Arial" pitchFamily="34" charset="0"/>
                <a:cs typeface="Arial" pitchFamily="34" charset="0"/>
              </a:rPr>
              <a:t>Language of procedure</a:t>
            </a:r>
            <a:endParaRPr lang="en-GB" sz="1600" b="1" dirty="0" smtClean="0">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marL="0" lvl="1" indent="0" algn="ctr"/>
            <a:r>
              <a:rPr lang="en-US" sz="2000" b="1" dirty="0" smtClean="0">
                <a:solidFill>
                  <a:srgbClr val="00449E"/>
                </a:solidFill>
                <a:latin typeface="Arial" pitchFamily="34" charset="0"/>
                <a:cs typeface="Arial" pitchFamily="34" charset="0"/>
              </a:rPr>
              <a:t>TENDER DOCUMENTS - </a:t>
            </a:r>
            <a:r>
              <a:rPr lang="en-US" sz="2000" b="1" dirty="0" smtClean="0">
                <a:solidFill>
                  <a:srgbClr val="FF0000"/>
                </a:solidFill>
                <a:latin typeface="Arial" pitchFamily="34" charset="0"/>
                <a:cs typeface="Arial" pitchFamily="34" charset="0"/>
              </a:rPr>
              <a:t>WORKS</a:t>
            </a:r>
            <a:endParaRPr lang="en-US" sz="2000" b="1"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467544" y="836712"/>
            <a:ext cx="8280920" cy="5760640"/>
          </a:xfrm>
        </p:spPr>
        <p:txBody>
          <a:bodyPr>
            <a:normAutofit/>
          </a:bodyPr>
          <a:lstStyle/>
          <a:p>
            <a:pPr marL="0" lvl="1" indent="0">
              <a:lnSpc>
                <a:spcPct val="100000"/>
              </a:lnSpc>
              <a:spcBef>
                <a:spcPts val="0"/>
              </a:spcBef>
              <a:spcAft>
                <a:spcPts val="0"/>
              </a:spcAft>
              <a:buSzPct val="75000"/>
              <a:buNone/>
              <a:defRPr/>
            </a:pPr>
            <a:r>
              <a:rPr lang="en-US" sz="2000" b="1" dirty="0">
                <a:latin typeface="Arial" panose="020B0604020202020204" pitchFamily="34" charset="0"/>
                <a:cs typeface="Arial" panose="020B0604020202020204" pitchFamily="34" charset="0"/>
              </a:rPr>
              <a:t>A works tender dossier consists of 5 </a:t>
            </a:r>
            <a:r>
              <a:rPr lang="en-US" sz="2000" b="1" dirty="0" smtClean="0">
                <a:latin typeface="Arial" panose="020B0604020202020204" pitchFamily="34" charset="0"/>
                <a:cs typeface="Arial" panose="020B0604020202020204" pitchFamily="34" charset="0"/>
              </a:rPr>
              <a:t>Volumes</a:t>
            </a:r>
            <a:endParaRPr lang="en-US" sz="2000" b="1" dirty="0">
              <a:latin typeface="Arial" panose="020B0604020202020204" pitchFamily="34" charset="0"/>
              <a:cs typeface="Arial" panose="020B0604020202020204" pitchFamily="34" charset="0"/>
            </a:endParaRPr>
          </a:p>
          <a:p>
            <a:pPr marL="358775" lvl="1" indent="-358775">
              <a:lnSpc>
                <a:spcPct val="100000"/>
              </a:lnSpc>
              <a:spcBef>
                <a:spcPts val="0"/>
              </a:spcBef>
              <a:spcAft>
                <a:spcPts val="0"/>
              </a:spcAft>
              <a:buSzPct val="75000"/>
              <a:buFont typeface="Wingdings" pitchFamily="2" charset="2"/>
              <a:buChar char="q"/>
              <a:defRPr/>
            </a:pPr>
            <a:r>
              <a:rPr lang="en-US" sz="2000" b="1" dirty="0">
                <a:solidFill>
                  <a:srgbClr val="002060"/>
                </a:solidFill>
                <a:latin typeface="Arial" panose="020B0604020202020204" pitchFamily="34" charset="0"/>
                <a:cs typeface="Arial" panose="020B0604020202020204" pitchFamily="34" charset="0"/>
              </a:rPr>
              <a:t>Volume 1 </a:t>
            </a:r>
            <a:endParaRPr lang="tr-TR" sz="2000" b="1" dirty="0" smtClean="0">
              <a:solidFill>
                <a:srgbClr val="002060"/>
              </a:solidFill>
              <a:latin typeface="Arial" panose="020B0604020202020204" pitchFamily="34" charset="0"/>
              <a:cs typeface="Arial" panose="020B0604020202020204" pitchFamily="34" charset="0"/>
            </a:endParaRPr>
          </a:p>
          <a:p>
            <a:pPr marL="358775" lvl="1" indent="-358775">
              <a:lnSpc>
                <a:spcPct val="100000"/>
              </a:lnSpc>
              <a:spcBef>
                <a:spcPts val="0"/>
              </a:spcBef>
              <a:spcAft>
                <a:spcPts val="0"/>
              </a:spcAft>
              <a:buSzPct val="75000"/>
              <a:buFont typeface="Wingdings" pitchFamily="2" charset="2"/>
              <a:buChar char="q"/>
              <a:defRPr/>
            </a:pPr>
            <a:endParaRPr lang="tr-TR" sz="2000" b="1" dirty="0">
              <a:solidFill>
                <a:srgbClr val="002060"/>
              </a:solidFill>
              <a:latin typeface="Arial" panose="020B0604020202020204" pitchFamily="34" charset="0"/>
              <a:cs typeface="Arial" panose="020B0604020202020204" pitchFamily="34" charset="0"/>
            </a:endParaRPr>
          </a:p>
          <a:p>
            <a:pPr marL="0" lvl="1" indent="0">
              <a:lnSpc>
                <a:spcPct val="100000"/>
              </a:lnSpc>
              <a:spcBef>
                <a:spcPts val="0"/>
              </a:spcBef>
              <a:spcAft>
                <a:spcPts val="0"/>
              </a:spcAft>
              <a:buSzPct val="75000"/>
              <a:buNone/>
              <a:defRPr/>
            </a:pPr>
            <a:r>
              <a:rPr lang="tr-TR" sz="2000" b="1" dirty="0" smtClean="0">
                <a:latin typeface="Arial" panose="020B0604020202020204" pitchFamily="34" charset="0"/>
                <a:cs typeface="Arial" panose="020B0604020202020204" pitchFamily="34" charset="0"/>
              </a:rPr>
              <a:t>	</a:t>
            </a:r>
            <a:r>
              <a:rPr lang="tr-TR" sz="2000" b="1" dirty="0" err="1" smtClean="0">
                <a:latin typeface="Arial" panose="020B0604020202020204" pitchFamily="34" charset="0"/>
                <a:cs typeface="Arial" panose="020B0604020202020204" pitchFamily="34" charset="0"/>
              </a:rPr>
              <a:t>Section</a:t>
            </a:r>
            <a:r>
              <a:rPr lang="tr-TR" sz="2000" b="1" dirty="0" smtClean="0">
                <a:latin typeface="Arial" panose="020B0604020202020204" pitchFamily="34" charset="0"/>
                <a:cs typeface="Arial" panose="020B0604020202020204" pitchFamily="34" charset="0"/>
              </a:rPr>
              <a:t> 1:	</a:t>
            </a:r>
            <a:r>
              <a:rPr lang="tr-TR" sz="2000" b="1" dirty="0" err="1" smtClean="0">
                <a:latin typeface="Arial" panose="020B0604020202020204" pitchFamily="34" charset="0"/>
                <a:cs typeface="Arial" panose="020B0604020202020204" pitchFamily="34" charset="0"/>
              </a:rPr>
              <a:t>letter</a:t>
            </a:r>
            <a:r>
              <a:rPr lang="tr-TR" sz="2000" b="1" dirty="0" smtClean="0">
                <a:latin typeface="Arial" panose="020B0604020202020204" pitchFamily="34" charset="0"/>
                <a:cs typeface="Arial" panose="020B0604020202020204" pitchFamily="34" charset="0"/>
              </a:rPr>
              <a:t> of </a:t>
            </a:r>
            <a:r>
              <a:rPr lang="tr-TR" sz="2000" b="1" dirty="0" err="1" smtClean="0">
                <a:latin typeface="Arial" panose="020B0604020202020204" pitchFamily="34" charset="0"/>
                <a:cs typeface="Arial" panose="020B0604020202020204" pitchFamily="34" charset="0"/>
              </a:rPr>
              <a:t>invitation</a:t>
            </a:r>
            <a:r>
              <a:rPr lang="tr-TR" sz="2000" b="1" dirty="0" smtClean="0">
                <a:latin typeface="Arial" panose="020B0604020202020204" pitchFamily="34" charset="0"/>
                <a:cs typeface="Arial" panose="020B0604020202020204" pitchFamily="34" charset="0"/>
              </a:rPr>
              <a:t> to tenderers</a:t>
            </a:r>
          </a:p>
          <a:p>
            <a:pPr marL="0" lvl="1" indent="0">
              <a:lnSpc>
                <a:spcPct val="100000"/>
              </a:lnSpc>
              <a:spcBef>
                <a:spcPts val="0"/>
              </a:spcBef>
              <a:spcAft>
                <a:spcPts val="0"/>
              </a:spcAft>
              <a:buSzPct val="75000"/>
              <a:buNone/>
              <a:defRPr/>
            </a:pPr>
            <a:r>
              <a:rPr lang="tr-TR" sz="2000" b="1" dirty="0">
                <a:latin typeface="Arial" panose="020B0604020202020204" pitchFamily="34" charset="0"/>
                <a:cs typeface="Arial" panose="020B0604020202020204" pitchFamily="34" charset="0"/>
              </a:rPr>
              <a:t>	</a:t>
            </a:r>
            <a:r>
              <a:rPr lang="tr-TR" sz="2000" b="1" dirty="0" smtClean="0">
                <a:latin typeface="Arial" panose="020B0604020202020204" pitchFamily="34" charset="0"/>
                <a:cs typeface="Arial" panose="020B0604020202020204" pitchFamily="34" charset="0"/>
              </a:rPr>
              <a:t>	  	</a:t>
            </a:r>
            <a:r>
              <a:rPr lang="tr-TR" sz="2000" b="1" dirty="0" err="1" smtClean="0">
                <a:latin typeface="Arial" panose="020B0604020202020204" pitchFamily="34" charset="0"/>
                <a:cs typeface="Arial" panose="020B0604020202020204" pitchFamily="34" charset="0"/>
              </a:rPr>
              <a:t>instructions</a:t>
            </a:r>
            <a:r>
              <a:rPr lang="tr-TR" sz="2000" b="1" dirty="0" smtClean="0">
                <a:latin typeface="Arial" panose="020B0604020202020204" pitchFamily="34" charset="0"/>
                <a:cs typeface="Arial" panose="020B0604020202020204" pitchFamily="34" charset="0"/>
              </a:rPr>
              <a:t> to tenderers</a:t>
            </a:r>
          </a:p>
          <a:p>
            <a:pPr marL="0" lvl="1" indent="0">
              <a:lnSpc>
                <a:spcPct val="100000"/>
              </a:lnSpc>
              <a:spcBef>
                <a:spcPts val="0"/>
              </a:spcBef>
              <a:spcAft>
                <a:spcPts val="0"/>
              </a:spcAft>
              <a:buSzPct val="75000"/>
              <a:buNone/>
              <a:defRPr/>
            </a:pPr>
            <a:endParaRPr lang="tr-TR" sz="2000" b="1" dirty="0" smtClean="0">
              <a:latin typeface="Arial" panose="020B0604020202020204" pitchFamily="34" charset="0"/>
              <a:cs typeface="Arial" panose="020B0604020202020204" pitchFamily="34" charset="0"/>
            </a:endParaRPr>
          </a:p>
          <a:p>
            <a:pPr marL="0" lvl="1" indent="0">
              <a:lnSpc>
                <a:spcPct val="100000"/>
              </a:lnSpc>
              <a:spcBef>
                <a:spcPts val="0"/>
              </a:spcBef>
              <a:spcAft>
                <a:spcPts val="0"/>
              </a:spcAft>
              <a:buSzPct val="75000"/>
              <a:buNone/>
              <a:defRPr/>
            </a:pPr>
            <a:r>
              <a:rPr lang="tr-TR" sz="2000" b="1" dirty="0">
                <a:latin typeface="Arial" panose="020B0604020202020204" pitchFamily="34" charset="0"/>
                <a:cs typeface="Arial" panose="020B0604020202020204" pitchFamily="34" charset="0"/>
              </a:rPr>
              <a:t>	</a:t>
            </a:r>
            <a:r>
              <a:rPr lang="tr-TR" sz="2000" b="1" dirty="0" err="1" smtClean="0">
                <a:latin typeface="Arial" panose="020B0604020202020204" pitchFamily="34" charset="0"/>
                <a:cs typeface="Arial" panose="020B0604020202020204" pitchFamily="34" charset="0"/>
              </a:rPr>
              <a:t>Section</a:t>
            </a:r>
            <a:r>
              <a:rPr lang="tr-TR" sz="2000" b="1" dirty="0" smtClean="0">
                <a:latin typeface="Arial" panose="020B0604020202020204" pitchFamily="34" charset="0"/>
                <a:cs typeface="Arial" panose="020B0604020202020204" pitchFamily="34" charset="0"/>
              </a:rPr>
              <a:t> 2:	tender form</a:t>
            </a:r>
          </a:p>
          <a:p>
            <a:pPr marL="0" lvl="1" indent="0">
              <a:lnSpc>
                <a:spcPct val="100000"/>
              </a:lnSpc>
              <a:spcBef>
                <a:spcPts val="0"/>
              </a:spcBef>
              <a:spcAft>
                <a:spcPts val="0"/>
              </a:spcAft>
              <a:buSzPct val="75000"/>
              <a:buNone/>
              <a:defRPr/>
            </a:pPr>
            <a:endParaRPr lang="tr-TR" sz="2000" b="1" dirty="0" smtClean="0">
              <a:latin typeface="Arial" panose="020B0604020202020204" pitchFamily="34" charset="0"/>
              <a:cs typeface="Arial" panose="020B0604020202020204" pitchFamily="34" charset="0"/>
            </a:endParaRPr>
          </a:p>
          <a:p>
            <a:pPr marL="0" lvl="1" indent="0">
              <a:lnSpc>
                <a:spcPct val="100000"/>
              </a:lnSpc>
              <a:spcBef>
                <a:spcPts val="0"/>
              </a:spcBef>
              <a:spcAft>
                <a:spcPts val="0"/>
              </a:spcAft>
              <a:buSzPct val="75000"/>
              <a:buNone/>
              <a:defRPr/>
            </a:pPr>
            <a:r>
              <a:rPr lang="tr-TR" sz="2000" b="1" dirty="0">
                <a:latin typeface="Arial" panose="020B0604020202020204" pitchFamily="34" charset="0"/>
                <a:cs typeface="Arial" panose="020B0604020202020204" pitchFamily="34" charset="0"/>
              </a:rPr>
              <a:t>	</a:t>
            </a:r>
            <a:r>
              <a:rPr lang="tr-TR" sz="2000" b="1" dirty="0" err="1" smtClean="0">
                <a:latin typeface="Arial" panose="020B0604020202020204" pitchFamily="34" charset="0"/>
                <a:cs typeface="Arial" panose="020B0604020202020204" pitchFamily="34" charset="0"/>
              </a:rPr>
              <a:t>Section</a:t>
            </a:r>
            <a:r>
              <a:rPr lang="tr-TR" sz="2000" b="1" dirty="0" smtClean="0">
                <a:latin typeface="Arial" panose="020B0604020202020204" pitchFamily="34" charset="0"/>
                <a:cs typeface="Arial" panose="020B0604020202020204" pitchFamily="34" charset="0"/>
              </a:rPr>
              <a:t> 3:	tender </a:t>
            </a:r>
            <a:r>
              <a:rPr lang="tr-TR" sz="2000" b="1" dirty="0" err="1" smtClean="0">
                <a:latin typeface="Arial" panose="020B0604020202020204" pitchFamily="34" charset="0"/>
                <a:cs typeface="Arial" panose="020B0604020202020204" pitchFamily="34" charset="0"/>
              </a:rPr>
              <a:t>guarrantee</a:t>
            </a:r>
            <a:endParaRPr lang="tr-TR" sz="2000" b="1" dirty="0" smtClean="0">
              <a:latin typeface="Arial" panose="020B0604020202020204" pitchFamily="34" charset="0"/>
              <a:cs typeface="Arial" panose="020B0604020202020204" pitchFamily="34" charset="0"/>
            </a:endParaRPr>
          </a:p>
          <a:p>
            <a:pPr marL="0" lvl="1" indent="0">
              <a:lnSpc>
                <a:spcPct val="100000"/>
              </a:lnSpc>
              <a:spcBef>
                <a:spcPts val="0"/>
              </a:spcBef>
              <a:spcAft>
                <a:spcPts val="0"/>
              </a:spcAft>
              <a:buSzPct val="75000"/>
              <a:buNone/>
              <a:defRPr/>
            </a:pPr>
            <a:endParaRPr lang="tr-TR" sz="2000" b="1" dirty="0" smtClean="0">
              <a:latin typeface="Arial" panose="020B0604020202020204" pitchFamily="34" charset="0"/>
              <a:cs typeface="Arial" panose="020B0604020202020204" pitchFamily="34" charset="0"/>
            </a:endParaRPr>
          </a:p>
          <a:p>
            <a:pPr marL="0" lvl="1" indent="0">
              <a:lnSpc>
                <a:spcPct val="100000"/>
              </a:lnSpc>
              <a:spcBef>
                <a:spcPts val="0"/>
              </a:spcBef>
              <a:spcAft>
                <a:spcPts val="0"/>
              </a:spcAft>
              <a:buSzPct val="75000"/>
              <a:buNone/>
              <a:defRPr/>
            </a:pPr>
            <a:r>
              <a:rPr lang="tr-TR" sz="2000" b="1" dirty="0">
                <a:latin typeface="Arial" panose="020B0604020202020204" pitchFamily="34" charset="0"/>
                <a:cs typeface="Arial" panose="020B0604020202020204" pitchFamily="34" charset="0"/>
              </a:rPr>
              <a:t>	</a:t>
            </a:r>
            <a:r>
              <a:rPr lang="tr-TR" sz="2000" b="1" dirty="0" err="1">
                <a:latin typeface="Arial" panose="020B0604020202020204" pitchFamily="34" charset="0"/>
                <a:cs typeface="Arial" panose="020B0604020202020204" pitchFamily="34" charset="0"/>
              </a:rPr>
              <a:t>S</a:t>
            </a:r>
            <a:r>
              <a:rPr lang="tr-TR" sz="2000" b="1" dirty="0" err="1" smtClean="0">
                <a:latin typeface="Arial" panose="020B0604020202020204" pitchFamily="34" charset="0"/>
                <a:cs typeface="Arial" panose="020B0604020202020204" pitchFamily="34" charset="0"/>
              </a:rPr>
              <a:t>ection</a:t>
            </a:r>
            <a:r>
              <a:rPr lang="tr-TR" sz="2000" b="1" dirty="0" smtClean="0">
                <a:latin typeface="Arial" panose="020B0604020202020204" pitchFamily="34" charset="0"/>
                <a:cs typeface="Arial" panose="020B0604020202020204" pitchFamily="34" charset="0"/>
              </a:rPr>
              <a:t> 4:	technical </a:t>
            </a:r>
            <a:r>
              <a:rPr lang="tr-TR" sz="2000" b="1" dirty="0" err="1" smtClean="0">
                <a:latin typeface="Arial" panose="020B0604020202020204" pitchFamily="34" charset="0"/>
                <a:cs typeface="Arial" panose="020B0604020202020204" pitchFamily="34" charset="0"/>
              </a:rPr>
              <a:t>offer</a:t>
            </a:r>
            <a:r>
              <a:rPr lang="tr-TR" sz="2000" b="1" dirty="0" smtClean="0">
                <a:latin typeface="Arial" panose="020B0604020202020204" pitchFamily="34" charset="0"/>
                <a:cs typeface="Arial" panose="020B0604020202020204" pitchFamily="34" charset="0"/>
              </a:rPr>
              <a:t> </a:t>
            </a:r>
            <a:r>
              <a:rPr lang="tr-TR" sz="2000" b="1" dirty="0" err="1" smtClean="0">
                <a:latin typeface="Arial" panose="020B0604020202020204" pitchFamily="34" charset="0"/>
                <a:cs typeface="Arial" panose="020B0604020202020204" pitchFamily="34" charset="0"/>
              </a:rPr>
              <a:t>questionnaire</a:t>
            </a:r>
            <a:endParaRPr lang="tr-TR" sz="2000" b="1" dirty="0" smtClean="0">
              <a:latin typeface="Arial" panose="020B0604020202020204" pitchFamily="34" charset="0"/>
              <a:cs typeface="Arial" panose="020B0604020202020204" pitchFamily="34" charset="0"/>
            </a:endParaRPr>
          </a:p>
          <a:p>
            <a:pPr marL="0" lvl="1" indent="0">
              <a:lnSpc>
                <a:spcPct val="100000"/>
              </a:lnSpc>
              <a:spcBef>
                <a:spcPts val="0"/>
              </a:spcBef>
              <a:spcAft>
                <a:spcPts val="0"/>
              </a:spcAft>
              <a:buSzPct val="75000"/>
              <a:buNone/>
              <a:defRPr/>
            </a:pPr>
            <a:r>
              <a:rPr lang="tr-TR" sz="2000" b="1" dirty="0">
                <a:latin typeface="Arial" panose="020B0604020202020204" pitchFamily="34" charset="0"/>
                <a:cs typeface="Arial" panose="020B0604020202020204" pitchFamily="34" charset="0"/>
              </a:rPr>
              <a:t>	</a:t>
            </a:r>
            <a:r>
              <a:rPr lang="tr-TR" sz="2000" b="1" dirty="0" smtClean="0">
                <a:latin typeface="Arial" panose="020B0604020202020204" pitchFamily="34" charset="0"/>
                <a:cs typeface="Arial" panose="020B0604020202020204" pitchFamily="34" charset="0"/>
              </a:rPr>
              <a:t>		technical </a:t>
            </a:r>
            <a:r>
              <a:rPr lang="tr-TR" sz="2000" b="1" dirty="0" err="1" smtClean="0">
                <a:latin typeface="Arial" panose="020B0604020202020204" pitchFamily="34" charset="0"/>
                <a:cs typeface="Arial" panose="020B0604020202020204" pitchFamily="34" charset="0"/>
              </a:rPr>
              <a:t>offer</a:t>
            </a:r>
            <a:r>
              <a:rPr lang="tr-TR" sz="2000" b="1" dirty="0" smtClean="0">
                <a:latin typeface="Arial" panose="020B0604020202020204" pitchFamily="34" charset="0"/>
                <a:cs typeface="Arial" panose="020B0604020202020204" pitchFamily="34" charset="0"/>
              </a:rPr>
              <a:t> form</a:t>
            </a:r>
          </a:p>
          <a:p>
            <a:pPr marL="0" lvl="1" indent="0">
              <a:lnSpc>
                <a:spcPct val="100000"/>
              </a:lnSpc>
              <a:spcBef>
                <a:spcPts val="0"/>
              </a:spcBef>
              <a:spcAft>
                <a:spcPts val="0"/>
              </a:spcAft>
              <a:buSzPct val="75000"/>
              <a:buNone/>
              <a:defRPr/>
            </a:pPr>
            <a:r>
              <a:rPr lang="tr-TR" sz="2000" b="1" dirty="0">
                <a:latin typeface="Arial" panose="020B0604020202020204" pitchFamily="34" charset="0"/>
                <a:cs typeface="Arial" panose="020B0604020202020204" pitchFamily="34" charset="0"/>
              </a:rPr>
              <a:t>	</a:t>
            </a:r>
            <a:r>
              <a:rPr lang="tr-TR" sz="2000" b="1" dirty="0" smtClean="0">
                <a:latin typeface="Arial" panose="020B0604020202020204" pitchFamily="34" charset="0"/>
                <a:cs typeface="Arial" panose="020B0604020202020204" pitchFamily="34" charset="0"/>
              </a:rPr>
              <a:t>		bank </a:t>
            </a:r>
            <a:r>
              <a:rPr lang="tr-TR" sz="2000" b="1" dirty="0" err="1" smtClean="0">
                <a:latin typeface="Arial" panose="020B0604020202020204" pitchFamily="34" charset="0"/>
                <a:cs typeface="Arial" panose="020B0604020202020204" pitchFamily="34" charset="0"/>
              </a:rPr>
              <a:t>account</a:t>
            </a:r>
            <a:r>
              <a:rPr lang="tr-TR" sz="2000" b="1" dirty="0" smtClean="0">
                <a:latin typeface="Arial" panose="020B0604020202020204" pitchFamily="34" charset="0"/>
                <a:cs typeface="Arial" panose="020B0604020202020204" pitchFamily="34" charset="0"/>
              </a:rPr>
              <a:t> </a:t>
            </a:r>
            <a:r>
              <a:rPr lang="tr-TR" sz="2000" b="1" dirty="0" err="1" smtClean="0">
                <a:latin typeface="Arial" panose="020B0604020202020204" pitchFamily="34" charset="0"/>
                <a:cs typeface="Arial" panose="020B0604020202020204" pitchFamily="34" charset="0"/>
              </a:rPr>
              <a:t>notification</a:t>
            </a:r>
            <a:r>
              <a:rPr lang="tr-TR" sz="2000" b="1" dirty="0" smtClean="0">
                <a:latin typeface="Arial" panose="020B0604020202020204" pitchFamily="34" charset="0"/>
                <a:cs typeface="Arial" panose="020B0604020202020204" pitchFamily="34" charset="0"/>
              </a:rPr>
              <a:t> form</a:t>
            </a:r>
          </a:p>
          <a:p>
            <a:pPr marL="0" lvl="1" indent="0">
              <a:lnSpc>
                <a:spcPct val="100000"/>
              </a:lnSpc>
              <a:spcBef>
                <a:spcPts val="0"/>
              </a:spcBef>
              <a:spcAft>
                <a:spcPts val="0"/>
              </a:spcAft>
              <a:buSzPct val="75000"/>
              <a:buNone/>
              <a:defRPr/>
            </a:pPr>
            <a:r>
              <a:rPr lang="tr-TR" sz="2000" b="1" dirty="0" smtClean="0">
                <a:latin typeface="Arial" panose="020B0604020202020204" pitchFamily="34" charset="0"/>
                <a:cs typeface="Arial" panose="020B0604020202020204" pitchFamily="34" charset="0"/>
              </a:rPr>
              <a:t>			legal </a:t>
            </a:r>
            <a:r>
              <a:rPr lang="tr-TR" sz="2000" b="1" dirty="0" err="1" smtClean="0">
                <a:latin typeface="Arial" panose="020B0604020202020204" pitchFamily="34" charset="0"/>
                <a:cs typeface="Arial" panose="020B0604020202020204" pitchFamily="34" charset="0"/>
              </a:rPr>
              <a:t>entity</a:t>
            </a:r>
            <a:r>
              <a:rPr lang="tr-TR" sz="2000" b="1" dirty="0" smtClean="0">
                <a:latin typeface="Arial" panose="020B0604020202020204" pitchFamily="34" charset="0"/>
                <a:cs typeface="Arial" panose="020B0604020202020204" pitchFamily="34" charset="0"/>
              </a:rPr>
              <a:t> file</a:t>
            </a:r>
          </a:p>
          <a:p>
            <a:pPr marL="0" lvl="1" indent="0">
              <a:lnSpc>
                <a:spcPct val="100000"/>
              </a:lnSpc>
              <a:spcBef>
                <a:spcPts val="0"/>
              </a:spcBef>
              <a:spcAft>
                <a:spcPts val="0"/>
              </a:spcAft>
              <a:buSzPct val="75000"/>
              <a:buNone/>
              <a:defRPr/>
            </a:pPr>
            <a:endParaRPr lang="tr-TR" sz="2000" b="1" dirty="0" smtClean="0">
              <a:latin typeface="Arial" panose="020B0604020202020204" pitchFamily="34" charset="0"/>
              <a:cs typeface="Arial" panose="020B0604020202020204" pitchFamily="34" charset="0"/>
            </a:endParaRPr>
          </a:p>
          <a:p>
            <a:pPr marL="0" lvl="1" indent="0">
              <a:lnSpc>
                <a:spcPct val="100000"/>
              </a:lnSpc>
              <a:spcBef>
                <a:spcPts val="0"/>
              </a:spcBef>
              <a:spcAft>
                <a:spcPts val="0"/>
              </a:spcAft>
              <a:buSzPct val="75000"/>
              <a:buNone/>
              <a:defRPr/>
            </a:pPr>
            <a:r>
              <a:rPr lang="tr-TR" sz="2000" b="1" dirty="0">
                <a:latin typeface="Arial" panose="020B0604020202020204" pitchFamily="34" charset="0"/>
                <a:cs typeface="Arial" panose="020B0604020202020204" pitchFamily="34" charset="0"/>
              </a:rPr>
              <a:t>	</a:t>
            </a:r>
            <a:r>
              <a:rPr lang="tr-TR" sz="2000" b="1" dirty="0" err="1">
                <a:latin typeface="Arial" panose="020B0604020202020204" pitchFamily="34" charset="0"/>
                <a:cs typeface="Arial" panose="020B0604020202020204" pitchFamily="34" charset="0"/>
              </a:rPr>
              <a:t>S</a:t>
            </a:r>
            <a:r>
              <a:rPr lang="tr-TR" sz="2000" b="1" dirty="0" err="1" smtClean="0">
                <a:latin typeface="Arial" panose="020B0604020202020204" pitchFamily="34" charset="0"/>
                <a:cs typeface="Arial" panose="020B0604020202020204" pitchFamily="34" charset="0"/>
              </a:rPr>
              <a:t>ection</a:t>
            </a:r>
            <a:r>
              <a:rPr lang="tr-TR" sz="2000" b="1" dirty="0" smtClean="0">
                <a:latin typeface="Arial" panose="020B0604020202020204" pitchFamily="34" charset="0"/>
                <a:cs typeface="Arial" panose="020B0604020202020204" pitchFamily="34" charset="0"/>
              </a:rPr>
              <a:t> 5:	</a:t>
            </a:r>
            <a:r>
              <a:rPr lang="tr-TR" sz="2000" b="1" dirty="0" err="1" smtClean="0">
                <a:latin typeface="Arial" panose="020B0604020202020204" pitchFamily="34" charset="0"/>
                <a:cs typeface="Arial" panose="020B0604020202020204" pitchFamily="34" charset="0"/>
              </a:rPr>
              <a:t>aministrative</a:t>
            </a:r>
            <a:r>
              <a:rPr lang="tr-TR" sz="2000" b="1" dirty="0" smtClean="0">
                <a:latin typeface="Arial" panose="020B0604020202020204" pitchFamily="34" charset="0"/>
                <a:cs typeface="Arial" panose="020B0604020202020204" pitchFamily="34" charset="0"/>
              </a:rPr>
              <a:t> </a:t>
            </a:r>
            <a:r>
              <a:rPr lang="tr-TR" sz="2000" b="1" dirty="0" err="1" smtClean="0">
                <a:latin typeface="Arial" panose="020B0604020202020204" pitchFamily="34" charset="0"/>
                <a:cs typeface="Arial" panose="020B0604020202020204" pitchFamily="34" charset="0"/>
              </a:rPr>
              <a:t>compliance</a:t>
            </a:r>
            <a:r>
              <a:rPr lang="tr-TR" sz="2000" b="1" dirty="0" smtClean="0">
                <a:latin typeface="Arial" panose="020B0604020202020204" pitchFamily="34" charset="0"/>
                <a:cs typeface="Arial" panose="020B0604020202020204" pitchFamily="34" charset="0"/>
              </a:rPr>
              <a:t> </a:t>
            </a:r>
            <a:r>
              <a:rPr lang="tr-TR" sz="2000" b="1" dirty="0" err="1" smtClean="0">
                <a:latin typeface="Arial" panose="020B0604020202020204" pitchFamily="34" charset="0"/>
                <a:cs typeface="Arial" panose="020B0604020202020204" pitchFamily="34" charset="0"/>
              </a:rPr>
              <a:t>grid</a:t>
            </a:r>
            <a:endParaRPr lang="tr-TR" sz="2000" b="1" dirty="0" smtClean="0">
              <a:latin typeface="Arial" panose="020B0604020202020204" pitchFamily="34" charset="0"/>
              <a:cs typeface="Arial" panose="020B0604020202020204" pitchFamily="34" charset="0"/>
            </a:endParaRPr>
          </a:p>
          <a:p>
            <a:pPr marL="0" lvl="1" indent="0">
              <a:lnSpc>
                <a:spcPct val="100000"/>
              </a:lnSpc>
              <a:spcBef>
                <a:spcPts val="0"/>
              </a:spcBef>
              <a:spcAft>
                <a:spcPts val="0"/>
              </a:spcAft>
              <a:buSzPct val="75000"/>
              <a:buNone/>
              <a:defRPr/>
            </a:pPr>
            <a:r>
              <a:rPr lang="tr-TR" sz="2000" b="1" dirty="0">
                <a:latin typeface="Arial" panose="020B0604020202020204" pitchFamily="34" charset="0"/>
                <a:cs typeface="Arial" panose="020B0604020202020204" pitchFamily="34" charset="0"/>
              </a:rPr>
              <a:t>	</a:t>
            </a:r>
            <a:r>
              <a:rPr lang="tr-TR" sz="2000" b="1" dirty="0" smtClean="0">
                <a:latin typeface="Arial" panose="020B0604020202020204" pitchFamily="34" charset="0"/>
                <a:cs typeface="Arial" panose="020B0604020202020204" pitchFamily="34" charset="0"/>
              </a:rPr>
              <a:t>		</a:t>
            </a:r>
            <a:r>
              <a:rPr lang="tr-TR" sz="2000" b="1" dirty="0" err="1" smtClean="0">
                <a:latin typeface="Arial" panose="020B0604020202020204" pitchFamily="34" charset="0"/>
                <a:cs typeface="Arial" panose="020B0604020202020204" pitchFamily="34" charset="0"/>
              </a:rPr>
              <a:t>evaluation</a:t>
            </a:r>
            <a:r>
              <a:rPr lang="tr-TR" sz="2000" b="1" dirty="0" smtClean="0">
                <a:latin typeface="Arial" panose="020B0604020202020204" pitchFamily="34" charset="0"/>
                <a:cs typeface="Arial" panose="020B0604020202020204" pitchFamily="34" charset="0"/>
              </a:rPr>
              <a:t> </a:t>
            </a:r>
            <a:r>
              <a:rPr lang="tr-TR" sz="2000" b="1" dirty="0" err="1" smtClean="0">
                <a:latin typeface="Arial" panose="020B0604020202020204" pitchFamily="34" charset="0"/>
                <a:cs typeface="Arial" panose="020B0604020202020204" pitchFamily="34" charset="0"/>
              </a:rPr>
              <a:t>grid</a:t>
            </a:r>
            <a:endParaRPr lang="en-US" sz="2000" b="1" dirty="0">
              <a:latin typeface="Arial" panose="020B0604020202020204" pitchFamily="34" charset="0"/>
              <a:cs typeface="Arial" panose="020B0604020202020204" pitchFamily="34" charset="0"/>
            </a:endParaRPr>
          </a:p>
          <a:p>
            <a:pPr marL="358775" lvl="1" indent="-358775">
              <a:lnSpc>
                <a:spcPts val="2500"/>
              </a:lnSpc>
              <a:spcBef>
                <a:spcPts val="1800"/>
              </a:spcBef>
              <a:buSzPct val="75000"/>
              <a:buFont typeface="Wingdings" pitchFamily="2" charset="2"/>
              <a:buChar char="q"/>
              <a:defRPr/>
            </a:pPr>
            <a:endParaRPr lang="en-GB" sz="2000" dirty="0" smtClean="0"/>
          </a:p>
        </p:txBody>
      </p:sp>
    </p:spTree>
    <p:extLst>
      <p:ext uri="{BB962C8B-B14F-4D97-AF65-F5344CB8AC3E}">
        <p14:creationId xmlns:p14="http://schemas.microsoft.com/office/powerpoint/2010/main" val="764181444"/>
      </p:ext>
    </p:extLst>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800" y="116632"/>
            <a:ext cx="7772400" cy="6552728"/>
          </a:xfrm>
        </p:spPr>
        <p:txBody>
          <a:bodyPr/>
          <a:lstStyle/>
          <a:p>
            <a:pPr marL="358775" lvl="1" indent="-358775">
              <a:lnSpc>
                <a:spcPct val="100000"/>
              </a:lnSpc>
              <a:spcBef>
                <a:spcPts val="0"/>
              </a:spcBef>
              <a:spcAft>
                <a:spcPts val="0"/>
              </a:spcAft>
              <a:buSzPct val="75000"/>
              <a:buFont typeface="Wingdings" pitchFamily="2" charset="2"/>
              <a:buChar char="q"/>
              <a:defRPr/>
            </a:pPr>
            <a:r>
              <a:rPr lang="en-US" sz="2000" b="1" dirty="0">
                <a:solidFill>
                  <a:srgbClr val="002060"/>
                </a:solidFill>
                <a:latin typeface="Arial" panose="020B0604020202020204" pitchFamily="34" charset="0"/>
                <a:cs typeface="Arial" panose="020B0604020202020204" pitchFamily="34" charset="0"/>
              </a:rPr>
              <a:t>Volume </a:t>
            </a:r>
            <a:r>
              <a:rPr lang="en-US" sz="2000" b="1" dirty="0" smtClean="0">
                <a:solidFill>
                  <a:srgbClr val="002060"/>
                </a:solidFill>
                <a:latin typeface="Arial" panose="020B0604020202020204" pitchFamily="34" charset="0"/>
                <a:cs typeface="Arial" panose="020B0604020202020204" pitchFamily="34" charset="0"/>
              </a:rPr>
              <a:t>2</a:t>
            </a:r>
            <a:endParaRPr lang="tr-TR" sz="2000" b="1" dirty="0" smtClean="0">
              <a:solidFill>
                <a:srgbClr val="002060"/>
              </a:solidFill>
              <a:latin typeface="Arial" panose="020B0604020202020204" pitchFamily="34" charset="0"/>
              <a:cs typeface="Arial" panose="020B0604020202020204" pitchFamily="34" charset="0"/>
            </a:endParaRPr>
          </a:p>
          <a:p>
            <a:pPr marL="0" lvl="1" indent="0">
              <a:lnSpc>
                <a:spcPct val="100000"/>
              </a:lnSpc>
              <a:spcBef>
                <a:spcPts val="0"/>
              </a:spcBef>
              <a:spcAft>
                <a:spcPts val="0"/>
              </a:spcAft>
              <a:buSzPct val="75000"/>
              <a:buNone/>
              <a:defRPr/>
            </a:pPr>
            <a:r>
              <a:rPr lang="tr-TR" sz="2000" b="1" dirty="0" smtClean="0">
                <a:latin typeface="Arial" panose="020B0604020202020204" pitchFamily="34" charset="0"/>
                <a:cs typeface="Arial" panose="020B0604020202020204" pitchFamily="34" charset="0"/>
              </a:rPr>
              <a:t>	draft contract ( general conditions, special conditions)</a:t>
            </a:r>
          </a:p>
          <a:p>
            <a:pPr marL="0" lvl="1" indent="0">
              <a:lnSpc>
                <a:spcPct val="100000"/>
              </a:lnSpc>
              <a:spcBef>
                <a:spcPts val="0"/>
              </a:spcBef>
              <a:spcAft>
                <a:spcPts val="0"/>
              </a:spcAft>
              <a:buSzPct val="75000"/>
              <a:buNone/>
              <a:defRPr/>
            </a:pPr>
            <a:r>
              <a:rPr lang="tr-TR" sz="2000" b="1" dirty="0">
                <a:latin typeface="Arial" panose="020B0604020202020204" pitchFamily="34" charset="0"/>
                <a:cs typeface="Arial" panose="020B0604020202020204" pitchFamily="34" charset="0"/>
              </a:rPr>
              <a:t>	</a:t>
            </a:r>
            <a:r>
              <a:rPr lang="tr-TR" sz="2000" b="1" dirty="0" smtClean="0">
                <a:latin typeface="Arial" panose="020B0604020202020204" pitchFamily="34" charset="0"/>
                <a:cs typeface="Arial" panose="020B0604020202020204" pitchFamily="34" charset="0"/>
              </a:rPr>
              <a:t>pre-financing guarantee</a:t>
            </a:r>
          </a:p>
          <a:p>
            <a:pPr marL="0" lvl="1" indent="0">
              <a:lnSpc>
                <a:spcPct val="100000"/>
              </a:lnSpc>
              <a:spcBef>
                <a:spcPts val="0"/>
              </a:spcBef>
              <a:spcAft>
                <a:spcPts val="0"/>
              </a:spcAft>
              <a:buSzPct val="75000"/>
              <a:buNone/>
              <a:defRPr/>
            </a:pPr>
            <a:r>
              <a:rPr lang="tr-TR" sz="2000" b="1" dirty="0">
                <a:latin typeface="Arial" panose="020B0604020202020204" pitchFamily="34" charset="0"/>
                <a:cs typeface="Arial" panose="020B0604020202020204" pitchFamily="34" charset="0"/>
              </a:rPr>
              <a:t>	</a:t>
            </a:r>
            <a:r>
              <a:rPr lang="tr-TR" sz="2000" b="1" dirty="0" smtClean="0">
                <a:latin typeface="Arial" panose="020B0604020202020204" pitchFamily="34" charset="0"/>
                <a:cs typeface="Arial" panose="020B0604020202020204" pitchFamily="34" charset="0"/>
              </a:rPr>
              <a:t>performance guarantee</a:t>
            </a:r>
          </a:p>
          <a:p>
            <a:pPr marL="0" lvl="1" indent="0">
              <a:lnSpc>
                <a:spcPct val="100000"/>
              </a:lnSpc>
              <a:spcBef>
                <a:spcPts val="0"/>
              </a:spcBef>
              <a:spcAft>
                <a:spcPts val="0"/>
              </a:spcAft>
              <a:buSzPct val="75000"/>
              <a:buNone/>
              <a:defRPr/>
            </a:pPr>
            <a:r>
              <a:rPr lang="tr-TR" sz="2000" b="1" dirty="0">
                <a:latin typeface="Arial" panose="020B0604020202020204" pitchFamily="34" charset="0"/>
                <a:cs typeface="Arial" panose="020B0604020202020204" pitchFamily="34" charset="0"/>
              </a:rPr>
              <a:t>	</a:t>
            </a:r>
            <a:r>
              <a:rPr lang="tr-TR" sz="2000" b="1" dirty="0" smtClean="0">
                <a:latin typeface="Arial" panose="020B0604020202020204" pitchFamily="34" charset="0"/>
                <a:cs typeface="Arial" panose="020B0604020202020204" pitchFamily="34" charset="0"/>
              </a:rPr>
              <a:t>retention guarantee</a:t>
            </a:r>
          </a:p>
          <a:p>
            <a:pPr marL="0" lvl="1" indent="0">
              <a:lnSpc>
                <a:spcPct val="100000"/>
              </a:lnSpc>
              <a:spcBef>
                <a:spcPts val="0"/>
              </a:spcBef>
              <a:spcAft>
                <a:spcPts val="0"/>
              </a:spcAft>
              <a:buSzPct val="75000"/>
              <a:buNone/>
              <a:defRPr/>
            </a:pPr>
            <a:r>
              <a:rPr lang="tr-TR" sz="2000" b="1" dirty="0">
                <a:latin typeface="Arial" panose="020B0604020202020204" pitchFamily="34" charset="0"/>
                <a:cs typeface="Arial" panose="020B0604020202020204" pitchFamily="34" charset="0"/>
              </a:rPr>
              <a:t>	</a:t>
            </a:r>
            <a:r>
              <a:rPr lang="tr-TR" sz="2000" b="1" dirty="0" smtClean="0">
                <a:latin typeface="Arial" panose="020B0604020202020204" pitchFamily="34" charset="0"/>
                <a:cs typeface="Arial" panose="020B0604020202020204" pitchFamily="34" charset="0"/>
              </a:rPr>
              <a:t>tax and customs arrangements</a:t>
            </a:r>
          </a:p>
          <a:p>
            <a:pPr marL="0" lvl="1" indent="0">
              <a:lnSpc>
                <a:spcPct val="100000"/>
              </a:lnSpc>
              <a:spcBef>
                <a:spcPts val="0"/>
              </a:spcBef>
              <a:spcAft>
                <a:spcPts val="0"/>
              </a:spcAft>
              <a:buSzPct val="75000"/>
              <a:buNone/>
              <a:defRPr/>
            </a:pPr>
            <a:endParaRPr lang="en-US" b="1" dirty="0">
              <a:latin typeface="Arial" panose="020B0604020202020204" pitchFamily="34" charset="0"/>
              <a:cs typeface="Arial" panose="020B0604020202020204" pitchFamily="34" charset="0"/>
            </a:endParaRPr>
          </a:p>
          <a:p>
            <a:pPr marL="358775" lvl="1" indent="-358775">
              <a:lnSpc>
                <a:spcPct val="100000"/>
              </a:lnSpc>
              <a:spcBef>
                <a:spcPts val="0"/>
              </a:spcBef>
              <a:spcAft>
                <a:spcPts val="0"/>
              </a:spcAft>
              <a:buSzPct val="75000"/>
              <a:buFont typeface="Wingdings" pitchFamily="2" charset="2"/>
              <a:buChar char="q"/>
              <a:defRPr/>
            </a:pPr>
            <a:r>
              <a:rPr lang="en-US" sz="2000" b="1" dirty="0">
                <a:solidFill>
                  <a:srgbClr val="002060"/>
                </a:solidFill>
                <a:latin typeface="Arial" panose="020B0604020202020204" pitchFamily="34" charset="0"/>
                <a:cs typeface="Arial" panose="020B0604020202020204" pitchFamily="34" charset="0"/>
              </a:rPr>
              <a:t>Volume 3 </a:t>
            </a:r>
            <a:endParaRPr lang="tr-TR" sz="2000" b="1" dirty="0" smtClean="0">
              <a:solidFill>
                <a:srgbClr val="002060"/>
              </a:solidFill>
              <a:latin typeface="Arial" panose="020B0604020202020204" pitchFamily="34" charset="0"/>
              <a:cs typeface="Arial" panose="020B0604020202020204" pitchFamily="34" charset="0"/>
            </a:endParaRPr>
          </a:p>
          <a:p>
            <a:pPr marL="0" lvl="1" indent="0">
              <a:lnSpc>
                <a:spcPct val="100000"/>
              </a:lnSpc>
              <a:spcBef>
                <a:spcPts val="0"/>
              </a:spcBef>
              <a:spcAft>
                <a:spcPts val="0"/>
              </a:spcAft>
              <a:buSzPct val="75000"/>
              <a:buNone/>
              <a:defRPr/>
            </a:pPr>
            <a:r>
              <a:rPr lang="tr-TR" sz="2000" b="1" dirty="0">
                <a:solidFill>
                  <a:srgbClr val="002060"/>
                </a:solidFill>
                <a:latin typeface="Arial" panose="020B0604020202020204" pitchFamily="34" charset="0"/>
                <a:cs typeface="Arial" panose="020B0604020202020204" pitchFamily="34" charset="0"/>
              </a:rPr>
              <a:t>	</a:t>
            </a:r>
            <a:r>
              <a:rPr lang="tr-TR" sz="2000" b="1" dirty="0" smtClean="0">
                <a:latin typeface="Arial" panose="020B0604020202020204" pitchFamily="34" charset="0"/>
                <a:cs typeface="Arial" panose="020B0604020202020204" pitchFamily="34" charset="0"/>
              </a:rPr>
              <a:t>technical specifications</a:t>
            </a:r>
          </a:p>
          <a:p>
            <a:pPr marL="0" lvl="1" indent="0">
              <a:lnSpc>
                <a:spcPct val="100000"/>
              </a:lnSpc>
              <a:spcBef>
                <a:spcPts val="0"/>
              </a:spcBef>
              <a:spcAft>
                <a:spcPts val="0"/>
              </a:spcAft>
              <a:buSzPct val="75000"/>
              <a:buNone/>
              <a:defRPr/>
            </a:pPr>
            <a:endParaRPr lang="tr-TR" sz="2000" b="1" dirty="0">
              <a:latin typeface="Arial" panose="020B0604020202020204" pitchFamily="34" charset="0"/>
              <a:cs typeface="Arial" panose="020B0604020202020204" pitchFamily="34" charset="0"/>
            </a:endParaRPr>
          </a:p>
          <a:p>
            <a:pPr marL="358775" lvl="1" indent="-358775">
              <a:lnSpc>
                <a:spcPct val="100000"/>
              </a:lnSpc>
              <a:spcBef>
                <a:spcPts val="0"/>
              </a:spcBef>
              <a:spcAft>
                <a:spcPts val="0"/>
              </a:spcAft>
              <a:buSzPct val="75000"/>
              <a:buFont typeface="Wingdings" pitchFamily="2" charset="2"/>
              <a:buChar char="q"/>
              <a:defRPr/>
            </a:pPr>
            <a:r>
              <a:rPr lang="en-US" sz="2000" b="1" dirty="0" smtClean="0">
                <a:solidFill>
                  <a:srgbClr val="002060"/>
                </a:solidFill>
                <a:latin typeface="Arial" panose="020B0604020202020204" pitchFamily="34" charset="0"/>
                <a:cs typeface="Arial" panose="020B0604020202020204" pitchFamily="34" charset="0"/>
              </a:rPr>
              <a:t>Volume 4</a:t>
            </a:r>
            <a:endParaRPr lang="tr-TR" sz="2000" b="1" dirty="0" smtClean="0">
              <a:solidFill>
                <a:srgbClr val="002060"/>
              </a:solidFill>
              <a:latin typeface="Arial" panose="020B0604020202020204" pitchFamily="34" charset="0"/>
              <a:cs typeface="Arial" panose="020B0604020202020204" pitchFamily="34" charset="0"/>
            </a:endParaRPr>
          </a:p>
          <a:p>
            <a:pPr marL="0" lvl="1" indent="0">
              <a:lnSpc>
                <a:spcPct val="100000"/>
              </a:lnSpc>
              <a:spcBef>
                <a:spcPts val="0"/>
              </a:spcBef>
              <a:spcAft>
                <a:spcPts val="0"/>
              </a:spcAft>
              <a:buSzPct val="75000"/>
              <a:buNone/>
              <a:defRPr/>
            </a:pPr>
            <a:r>
              <a:rPr lang="tr-TR" sz="2000" b="1" dirty="0">
                <a:latin typeface="Arial" panose="020B0604020202020204" pitchFamily="34" charset="0"/>
                <a:cs typeface="Arial" panose="020B0604020202020204" pitchFamily="34" charset="0"/>
              </a:rPr>
              <a:t>	</a:t>
            </a:r>
            <a:r>
              <a:rPr lang="tr-TR" sz="2000" b="1" dirty="0" smtClean="0">
                <a:latin typeface="Arial" panose="020B0604020202020204" pitchFamily="34" charset="0"/>
                <a:cs typeface="Arial" panose="020B0604020202020204" pitchFamily="34" charset="0"/>
              </a:rPr>
              <a:t>financial </a:t>
            </a:r>
            <a:r>
              <a:rPr lang="tr-TR" sz="2000" b="1" dirty="0">
                <a:latin typeface="Arial" panose="020B0604020202020204" pitchFamily="34" charset="0"/>
                <a:cs typeface="Arial" panose="020B0604020202020204" pitchFamily="34" charset="0"/>
              </a:rPr>
              <a:t>interpretative </a:t>
            </a:r>
            <a:r>
              <a:rPr lang="tr-TR" sz="2000" b="1" dirty="0" smtClean="0">
                <a:latin typeface="Arial" panose="020B0604020202020204" pitchFamily="34" charset="0"/>
                <a:cs typeface="Arial" panose="020B0604020202020204" pitchFamily="34" charset="0"/>
              </a:rPr>
              <a:t>note</a:t>
            </a:r>
          </a:p>
          <a:p>
            <a:pPr marL="0" lvl="1" indent="0">
              <a:lnSpc>
                <a:spcPct val="100000"/>
              </a:lnSpc>
              <a:spcBef>
                <a:spcPts val="0"/>
              </a:spcBef>
              <a:spcAft>
                <a:spcPts val="0"/>
              </a:spcAft>
              <a:buSzPct val="75000"/>
              <a:buNone/>
              <a:defRPr/>
            </a:pPr>
            <a:r>
              <a:rPr lang="tr-TR" sz="2000" b="1" dirty="0" smtClean="0">
                <a:latin typeface="Arial" panose="020B0604020202020204" pitchFamily="34" charset="0"/>
                <a:cs typeface="Arial" panose="020B0604020202020204" pitchFamily="34" charset="0"/>
              </a:rPr>
              <a:t>	f</a:t>
            </a:r>
            <a:r>
              <a:rPr lang="en-US" sz="2000" b="1" dirty="0" err="1" smtClean="0">
                <a:latin typeface="Arial" panose="020B0604020202020204" pitchFamily="34" charset="0"/>
                <a:cs typeface="Arial" panose="020B0604020202020204" pitchFamily="34" charset="0"/>
              </a:rPr>
              <a:t>inancial</a:t>
            </a:r>
            <a:r>
              <a:rPr lang="en-US" sz="2000" b="1" dirty="0" smtClean="0">
                <a:latin typeface="Arial" panose="020B0604020202020204" pitchFamily="34" charset="0"/>
                <a:cs typeface="Arial" panose="020B0604020202020204" pitchFamily="34" charset="0"/>
              </a:rPr>
              <a:t> </a:t>
            </a:r>
            <a:r>
              <a:rPr lang="en-US" sz="2000" b="1" dirty="0">
                <a:latin typeface="Arial" panose="020B0604020202020204" pitchFamily="34" charset="0"/>
                <a:cs typeface="Arial" panose="020B0604020202020204" pitchFamily="34" charset="0"/>
              </a:rPr>
              <a:t>offer lump sum </a:t>
            </a:r>
            <a:r>
              <a:rPr lang="en-US" sz="2000" b="1" dirty="0" smtClean="0">
                <a:latin typeface="Arial" panose="020B0604020202020204" pitchFamily="34" charset="0"/>
                <a:cs typeface="Arial" panose="020B0604020202020204" pitchFamily="34" charset="0"/>
              </a:rPr>
              <a:t>contracts</a:t>
            </a:r>
            <a:endParaRPr lang="tr-TR" sz="2000" b="1" dirty="0" smtClean="0">
              <a:latin typeface="Arial" panose="020B0604020202020204" pitchFamily="34" charset="0"/>
              <a:cs typeface="Arial" panose="020B0604020202020204" pitchFamily="34" charset="0"/>
            </a:endParaRPr>
          </a:p>
          <a:p>
            <a:pPr marL="0" lvl="1" indent="0">
              <a:lnSpc>
                <a:spcPct val="100000"/>
              </a:lnSpc>
              <a:spcBef>
                <a:spcPts val="0"/>
              </a:spcBef>
              <a:spcAft>
                <a:spcPts val="0"/>
              </a:spcAft>
              <a:buSzPct val="75000"/>
              <a:buNone/>
              <a:defRPr/>
            </a:pPr>
            <a:r>
              <a:rPr lang="tr-TR" sz="2000" b="1" dirty="0">
                <a:latin typeface="Arial" panose="020B0604020202020204" pitchFamily="34" charset="0"/>
                <a:cs typeface="Arial" panose="020B0604020202020204" pitchFamily="34" charset="0"/>
              </a:rPr>
              <a:t>	</a:t>
            </a:r>
            <a:r>
              <a:rPr lang="tr-TR" sz="2000" b="1" dirty="0" smtClean="0">
                <a:latin typeface="Arial" panose="020B0604020202020204" pitchFamily="34" charset="0"/>
                <a:cs typeface="Arial" panose="020B0604020202020204" pitchFamily="34" charset="0"/>
              </a:rPr>
              <a:t>f</a:t>
            </a:r>
            <a:r>
              <a:rPr lang="en-US" sz="2000" b="1" dirty="0" err="1" smtClean="0">
                <a:latin typeface="Arial" panose="020B0604020202020204" pitchFamily="34" charset="0"/>
                <a:cs typeface="Arial" panose="020B0604020202020204" pitchFamily="34" charset="0"/>
              </a:rPr>
              <a:t>inancial</a:t>
            </a:r>
            <a:r>
              <a:rPr lang="en-US" sz="2000" b="1" dirty="0" smtClean="0">
                <a:latin typeface="Arial" panose="020B0604020202020204" pitchFamily="34" charset="0"/>
                <a:cs typeface="Arial" panose="020B0604020202020204" pitchFamily="34" charset="0"/>
              </a:rPr>
              <a:t> </a:t>
            </a:r>
            <a:r>
              <a:rPr lang="en-US" sz="2000" b="1" dirty="0">
                <a:latin typeface="Arial" panose="020B0604020202020204" pitchFamily="34" charset="0"/>
                <a:cs typeface="Arial" panose="020B0604020202020204" pitchFamily="34" charset="0"/>
              </a:rPr>
              <a:t>offer unit price contracts</a:t>
            </a:r>
            <a:endParaRPr lang="tr-TR" sz="2000" b="1" dirty="0">
              <a:latin typeface="Arial" panose="020B0604020202020204" pitchFamily="34" charset="0"/>
              <a:cs typeface="Arial" panose="020B0604020202020204" pitchFamily="34" charset="0"/>
            </a:endParaRPr>
          </a:p>
          <a:p>
            <a:pPr marL="0" lvl="1" indent="0">
              <a:lnSpc>
                <a:spcPct val="100000"/>
              </a:lnSpc>
              <a:spcBef>
                <a:spcPts val="0"/>
              </a:spcBef>
              <a:spcAft>
                <a:spcPts val="0"/>
              </a:spcAft>
              <a:buSzPct val="75000"/>
              <a:buNone/>
              <a:defRPr/>
            </a:pPr>
            <a:endParaRPr lang="en-US" sz="2000" b="1" dirty="0">
              <a:latin typeface="Arial" panose="020B0604020202020204" pitchFamily="34" charset="0"/>
              <a:cs typeface="Arial" panose="020B0604020202020204" pitchFamily="34" charset="0"/>
            </a:endParaRPr>
          </a:p>
          <a:p>
            <a:pPr marL="358775" lvl="1" indent="-358775">
              <a:lnSpc>
                <a:spcPct val="100000"/>
              </a:lnSpc>
              <a:spcBef>
                <a:spcPts val="0"/>
              </a:spcBef>
              <a:spcAft>
                <a:spcPts val="0"/>
              </a:spcAft>
              <a:buSzPct val="75000"/>
              <a:buFont typeface="Wingdings" pitchFamily="2" charset="2"/>
              <a:buChar char="q"/>
              <a:defRPr/>
            </a:pPr>
            <a:r>
              <a:rPr lang="en-US" sz="2000" b="1" dirty="0">
                <a:solidFill>
                  <a:srgbClr val="002060"/>
                </a:solidFill>
                <a:latin typeface="Arial" panose="020B0604020202020204" pitchFamily="34" charset="0"/>
                <a:cs typeface="Arial" panose="020B0604020202020204" pitchFamily="34" charset="0"/>
              </a:rPr>
              <a:t>Volume </a:t>
            </a:r>
            <a:r>
              <a:rPr lang="en-US" sz="2000" b="1" dirty="0" smtClean="0">
                <a:solidFill>
                  <a:srgbClr val="002060"/>
                </a:solidFill>
                <a:latin typeface="Arial" panose="020B0604020202020204" pitchFamily="34" charset="0"/>
                <a:cs typeface="Arial" panose="020B0604020202020204" pitchFamily="34" charset="0"/>
              </a:rPr>
              <a:t>5</a:t>
            </a:r>
            <a:endParaRPr lang="tr-TR" sz="2000" b="1" dirty="0" smtClean="0">
              <a:solidFill>
                <a:srgbClr val="002060"/>
              </a:solidFill>
              <a:latin typeface="Arial" panose="020B0604020202020204" pitchFamily="34" charset="0"/>
              <a:cs typeface="Arial" panose="020B0604020202020204" pitchFamily="34" charset="0"/>
            </a:endParaRPr>
          </a:p>
          <a:p>
            <a:pPr marL="0" lvl="1" indent="0">
              <a:lnSpc>
                <a:spcPct val="100000"/>
              </a:lnSpc>
              <a:spcBef>
                <a:spcPts val="0"/>
              </a:spcBef>
              <a:spcAft>
                <a:spcPts val="0"/>
              </a:spcAft>
              <a:buSzPct val="75000"/>
              <a:buNone/>
              <a:defRPr/>
            </a:pPr>
            <a:r>
              <a:rPr lang="tr-TR" sz="2000" b="1" dirty="0" smtClean="0">
                <a:latin typeface="Arial" panose="020B0604020202020204" pitchFamily="34" charset="0"/>
                <a:cs typeface="Arial" panose="020B0604020202020204" pitchFamily="34" charset="0"/>
              </a:rPr>
              <a:t>	</a:t>
            </a:r>
            <a:r>
              <a:rPr lang="tr-TR" sz="2000" b="1" dirty="0" err="1" smtClean="0">
                <a:latin typeface="Arial" panose="020B0604020202020204" pitchFamily="34" charset="0"/>
                <a:cs typeface="Arial" panose="020B0604020202020204" pitchFamily="34" charset="0"/>
              </a:rPr>
              <a:t>design</a:t>
            </a:r>
            <a:r>
              <a:rPr lang="tr-TR" sz="2000" b="1" dirty="0" smtClean="0">
                <a:latin typeface="Arial" panose="020B0604020202020204" pitchFamily="34" charset="0"/>
                <a:cs typeface="Arial" panose="020B0604020202020204" pitchFamily="34" charset="0"/>
              </a:rPr>
              <a:t> d</a:t>
            </a:r>
            <a:r>
              <a:rPr lang="en-US" sz="2000" b="1" dirty="0" err="1" smtClean="0">
                <a:latin typeface="Arial" panose="020B0604020202020204" pitchFamily="34" charset="0"/>
                <a:cs typeface="Arial" panose="020B0604020202020204" pitchFamily="34" charset="0"/>
              </a:rPr>
              <a:t>rawings</a:t>
            </a:r>
            <a:endParaRPr lang="tr-TR" sz="2000" b="1" dirty="0" smtClean="0">
              <a:latin typeface="Arial" panose="020B0604020202020204" pitchFamily="34" charset="0"/>
              <a:cs typeface="Arial" panose="020B0604020202020204" pitchFamily="34" charset="0"/>
            </a:endParaRPr>
          </a:p>
          <a:p>
            <a:pPr marL="0" lvl="1" indent="0">
              <a:lnSpc>
                <a:spcPct val="100000"/>
              </a:lnSpc>
              <a:spcBef>
                <a:spcPts val="0"/>
              </a:spcBef>
              <a:spcAft>
                <a:spcPts val="0"/>
              </a:spcAft>
              <a:buSzPct val="75000"/>
              <a:buNone/>
              <a:defRPr/>
            </a:pPr>
            <a:r>
              <a:rPr lang="tr-TR" sz="2000" b="1" dirty="0">
                <a:latin typeface="Arial" panose="020B0604020202020204" pitchFamily="34" charset="0"/>
                <a:cs typeface="Arial" panose="020B0604020202020204" pitchFamily="34" charset="0"/>
              </a:rPr>
              <a:t>	</a:t>
            </a:r>
            <a:r>
              <a:rPr lang="tr-TR" sz="2000" b="1" dirty="0" smtClean="0">
                <a:latin typeface="Arial" panose="020B0604020202020204" pitchFamily="34" charset="0"/>
                <a:cs typeface="Arial" panose="020B0604020202020204" pitchFamily="34" charset="0"/>
              </a:rPr>
              <a:t>tender </a:t>
            </a:r>
            <a:r>
              <a:rPr lang="tr-TR" sz="2000" b="1" dirty="0" err="1">
                <a:latin typeface="Arial" panose="020B0604020202020204" pitchFamily="34" charset="0"/>
                <a:cs typeface="Arial" panose="020B0604020202020204" pitchFamily="34" charset="0"/>
              </a:rPr>
              <a:t>opening</a:t>
            </a:r>
            <a:r>
              <a:rPr lang="tr-TR" sz="2000" b="1" dirty="0">
                <a:latin typeface="Arial" panose="020B0604020202020204" pitchFamily="34" charset="0"/>
                <a:cs typeface="Arial" panose="020B0604020202020204" pitchFamily="34" charset="0"/>
              </a:rPr>
              <a:t> </a:t>
            </a:r>
            <a:r>
              <a:rPr lang="tr-TR" sz="2000" b="1" dirty="0" err="1" smtClean="0">
                <a:latin typeface="Arial" panose="020B0604020202020204" pitchFamily="34" charset="0"/>
                <a:cs typeface="Arial" panose="020B0604020202020204" pitchFamily="34" charset="0"/>
              </a:rPr>
              <a:t>checklist</a:t>
            </a:r>
            <a:r>
              <a:rPr lang="tr-TR" sz="2000" b="1" dirty="0">
                <a:latin typeface="Arial" panose="020B0604020202020204" pitchFamily="34" charset="0"/>
                <a:cs typeface="Arial" panose="020B0604020202020204" pitchFamily="34" charset="0"/>
              </a:rPr>
              <a:t>, </a:t>
            </a:r>
            <a:r>
              <a:rPr lang="tr-TR" sz="2000" b="1" dirty="0" smtClean="0">
                <a:latin typeface="Arial" panose="020B0604020202020204" pitchFamily="34" charset="0"/>
                <a:cs typeface="Arial" panose="020B0604020202020204" pitchFamily="34" charset="0"/>
              </a:rPr>
              <a:t>tender </a:t>
            </a:r>
            <a:r>
              <a:rPr lang="tr-TR" sz="2000" b="1" dirty="0" err="1">
                <a:latin typeface="Arial" panose="020B0604020202020204" pitchFamily="34" charset="0"/>
                <a:cs typeface="Arial" panose="020B0604020202020204" pitchFamily="34" charset="0"/>
              </a:rPr>
              <a:t>opening</a:t>
            </a:r>
            <a:r>
              <a:rPr lang="tr-TR" sz="2000" b="1" dirty="0">
                <a:latin typeface="Arial" panose="020B0604020202020204" pitchFamily="34" charset="0"/>
                <a:cs typeface="Arial" panose="020B0604020202020204" pitchFamily="34" charset="0"/>
              </a:rPr>
              <a:t> </a:t>
            </a:r>
            <a:r>
              <a:rPr lang="tr-TR" sz="2000" b="1" dirty="0" err="1" smtClean="0">
                <a:latin typeface="Arial" panose="020B0604020202020204" pitchFamily="34" charset="0"/>
                <a:cs typeface="Arial" panose="020B0604020202020204" pitchFamily="34" charset="0"/>
              </a:rPr>
              <a:t>report</a:t>
            </a:r>
            <a:r>
              <a:rPr lang="tr-TR" sz="2000" b="1" dirty="0" smtClean="0">
                <a:latin typeface="Arial" panose="020B0604020202020204" pitchFamily="34" charset="0"/>
                <a:cs typeface="Arial" panose="020B0604020202020204" pitchFamily="34" charset="0"/>
              </a:rPr>
              <a:t>, 	</a:t>
            </a:r>
            <a:r>
              <a:rPr lang="tr-TR" sz="2000" b="1" dirty="0" err="1" smtClean="0">
                <a:latin typeface="Arial" panose="020B0604020202020204" pitchFamily="34" charset="0"/>
                <a:cs typeface="Arial" panose="020B0604020202020204" pitchFamily="34" charset="0"/>
              </a:rPr>
              <a:t>evaluation</a:t>
            </a:r>
            <a:r>
              <a:rPr lang="tr-TR" sz="2000" b="1" dirty="0" smtClean="0">
                <a:latin typeface="Arial" panose="020B0604020202020204" pitchFamily="34" charset="0"/>
                <a:cs typeface="Arial" panose="020B0604020202020204" pitchFamily="34" charset="0"/>
              </a:rPr>
              <a:t> </a:t>
            </a:r>
            <a:r>
              <a:rPr lang="tr-TR" sz="2000" b="1" dirty="0" err="1" smtClean="0">
                <a:latin typeface="Arial" panose="020B0604020202020204" pitchFamily="34" charset="0"/>
                <a:cs typeface="Arial" panose="020B0604020202020204" pitchFamily="34" charset="0"/>
              </a:rPr>
              <a:t>report</a:t>
            </a:r>
            <a:r>
              <a:rPr lang="tr-TR" sz="2000" b="1" dirty="0" smtClean="0">
                <a:latin typeface="Arial" panose="020B0604020202020204" pitchFamily="34" charset="0"/>
                <a:cs typeface="Arial" panose="020B0604020202020204" pitchFamily="34" charset="0"/>
              </a:rPr>
              <a:t>, …</a:t>
            </a:r>
          </a:p>
          <a:p>
            <a:pPr marL="0" lvl="1" indent="0">
              <a:lnSpc>
                <a:spcPct val="100000"/>
              </a:lnSpc>
              <a:spcBef>
                <a:spcPts val="0"/>
              </a:spcBef>
              <a:spcAft>
                <a:spcPts val="0"/>
              </a:spcAft>
              <a:buSzPct val="75000"/>
              <a:buNone/>
              <a:defRPr/>
            </a:pPr>
            <a:r>
              <a:rPr lang="tr-TR" sz="2000" b="1" dirty="0">
                <a:latin typeface="Arial" panose="020B0604020202020204" pitchFamily="34" charset="0"/>
                <a:cs typeface="Arial" panose="020B0604020202020204" pitchFamily="34" charset="0"/>
              </a:rPr>
              <a:t>	</a:t>
            </a:r>
            <a:endParaRPr lang="en-US" sz="2000" b="1" dirty="0">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val="23046984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marL="0" lvl="1" indent="0" algn="ctr"/>
            <a:r>
              <a:rPr lang="en-US" sz="2000" b="1" dirty="0" smtClean="0">
                <a:solidFill>
                  <a:srgbClr val="00449E"/>
                </a:solidFill>
                <a:latin typeface="Arial" pitchFamily="34" charset="0"/>
                <a:cs typeface="Arial" pitchFamily="34" charset="0"/>
              </a:rPr>
              <a:t>TENDER DOCUMENTS - </a:t>
            </a:r>
            <a:r>
              <a:rPr lang="en-US" sz="2000" b="1" dirty="0" smtClean="0">
                <a:solidFill>
                  <a:srgbClr val="FF0000"/>
                </a:solidFill>
                <a:latin typeface="Arial" pitchFamily="34" charset="0"/>
                <a:cs typeface="Arial" pitchFamily="34" charset="0"/>
              </a:rPr>
              <a:t>WORKS</a:t>
            </a:r>
            <a:endParaRPr lang="en-US" sz="2000" b="1"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467544" y="980728"/>
            <a:ext cx="8280920" cy="4680520"/>
          </a:xfrm>
        </p:spPr>
        <p:txBody>
          <a:bodyPr>
            <a:normAutofit/>
          </a:bodyPr>
          <a:lstStyle/>
          <a:p>
            <a:pPr marL="358775" lvl="1" indent="-358775">
              <a:lnSpc>
                <a:spcPts val="2000"/>
              </a:lnSpc>
              <a:spcBef>
                <a:spcPts val="1200"/>
              </a:spcBef>
              <a:buSzPct val="75000"/>
              <a:buNone/>
              <a:defRPr/>
            </a:pPr>
            <a:r>
              <a:rPr lang="en-US" sz="1800" b="1" dirty="0" smtClean="0">
                <a:solidFill>
                  <a:srgbClr val="FF0000"/>
                </a:solidFill>
                <a:latin typeface="Arial" pitchFamily="34" charset="0"/>
                <a:cs typeface="Arial" pitchFamily="34" charset="0"/>
              </a:rPr>
              <a:t>FIDIC Red or Yellow Book ??</a:t>
            </a:r>
          </a:p>
          <a:p>
            <a:pPr marL="358775" lvl="1" indent="-358775">
              <a:lnSpc>
                <a:spcPts val="2000"/>
              </a:lnSpc>
              <a:spcBef>
                <a:spcPts val="1200"/>
              </a:spcBef>
              <a:buSzPct val="75000"/>
              <a:buNone/>
              <a:defRPr/>
            </a:pPr>
            <a:r>
              <a:rPr lang="en-US" sz="1800" b="1" dirty="0" smtClean="0">
                <a:latin typeface="Arial" pitchFamily="34" charset="0"/>
                <a:cs typeface="Arial" pitchFamily="34" charset="0"/>
              </a:rPr>
              <a:t>RED BOOK </a:t>
            </a:r>
            <a:r>
              <a:rPr lang="en-US" sz="1800" dirty="0" smtClean="0">
                <a:latin typeface="Arial" pitchFamily="34" charset="0"/>
                <a:cs typeface="Arial" pitchFamily="34" charset="0"/>
              </a:rPr>
              <a:t>(Building &amp; Engineering Works designed by Employer)</a:t>
            </a:r>
          </a:p>
          <a:p>
            <a:pPr marL="0" lvl="1" indent="0">
              <a:lnSpc>
                <a:spcPts val="2000"/>
              </a:lnSpc>
              <a:spcBef>
                <a:spcPts val="1200"/>
              </a:spcBef>
              <a:buSzPct val="75000"/>
              <a:buNone/>
              <a:defRPr/>
            </a:pPr>
            <a:r>
              <a:rPr lang="en-US" sz="1800" b="1" dirty="0" smtClean="0">
                <a:latin typeface="Arial" pitchFamily="34" charset="0"/>
                <a:cs typeface="Arial" pitchFamily="34" charset="0"/>
              </a:rPr>
              <a:t>YELLOW BOOK </a:t>
            </a:r>
            <a:r>
              <a:rPr lang="en-US" sz="1800" dirty="0" smtClean="0">
                <a:latin typeface="Arial" pitchFamily="34" charset="0"/>
                <a:cs typeface="Arial" pitchFamily="34" charset="0"/>
              </a:rPr>
              <a:t>(Plant &amp; Design-Build - for electrical and mechanical and for building and engineering works designed by the contractor)</a:t>
            </a:r>
            <a:endParaRPr lang="en-GB" sz="1800" dirty="0" smtClean="0">
              <a:latin typeface="Arial" pitchFamily="34" charset="0"/>
              <a:cs typeface="Arial" pitchFamily="34" charset="0"/>
            </a:endParaRPr>
          </a:p>
          <a:p>
            <a:pPr marL="358775" lvl="1" indent="-358775">
              <a:lnSpc>
                <a:spcPts val="2000"/>
              </a:lnSpc>
              <a:spcBef>
                <a:spcPts val="1200"/>
              </a:spcBef>
              <a:buSzPct val="75000"/>
              <a:buNone/>
              <a:defRPr/>
            </a:pPr>
            <a:endParaRPr lang="en-US" sz="1800" b="1" dirty="0" smtClean="0">
              <a:solidFill>
                <a:srgbClr val="FF0000"/>
              </a:solidFill>
              <a:latin typeface="Arial" pitchFamily="34" charset="0"/>
              <a:cs typeface="Arial" pitchFamily="34" charset="0"/>
            </a:endParaRPr>
          </a:p>
        </p:txBody>
      </p:sp>
      <p:sp>
        <p:nvSpPr>
          <p:cNvPr id="5" name="Footer Placeholder 4"/>
          <p:cNvSpPr>
            <a:spLocks noGrp="1"/>
          </p:cNvSpPr>
          <p:nvPr>
            <p:ph type="ftr" sz="quarter" idx="11"/>
          </p:nvPr>
        </p:nvSpPr>
        <p:spPr/>
        <p:txBody>
          <a:bodyPr/>
          <a:lstStyle/>
          <a:p>
            <a:endParaRPr lang="en-GB" dirty="0"/>
          </a:p>
        </p:txBody>
      </p:sp>
      <p:graphicFrame>
        <p:nvGraphicFramePr>
          <p:cNvPr id="4" name="Table 3"/>
          <p:cNvGraphicFramePr>
            <a:graphicFrameLocks noGrp="1"/>
          </p:cNvGraphicFramePr>
          <p:nvPr/>
        </p:nvGraphicFramePr>
        <p:xfrm>
          <a:off x="539552" y="2852936"/>
          <a:ext cx="8136903" cy="3007360"/>
        </p:xfrm>
        <a:graphic>
          <a:graphicData uri="http://schemas.openxmlformats.org/drawingml/2006/table">
            <a:tbl>
              <a:tblPr firstRow="1" bandRow="1">
                <a:tableStyleId>{F5AB1C69-6EDB-4FF4-983F-18BD219EF322}</a:tableStyleId>
              </a:tblPr>
              <a:tblGrid>
                <a:gridCol w="1656183"/>
                <a:gridCol w="2952328"/>
                <a:gridCol w="3528392"/>
              </a:tblGrid>
              <a:tr h="370840">
                <a:tc>
                  <a:txBody>
                    <a:bodyPr/>
                    <a:lstStyle/>
                    <a:p>
                      <a:pPr algn="ctr"/>
                      <a:endParaRPr lang="en-GB" sz="1600" dirty="0">
                        <a:latin typeface="Arial" pitchFamily="34" charset="0"/>
                        <a:cs typeface="Arial" pitchFamily="34" charset="0"/>
                      </a:endParaRPr>
                    </a:p>
                  </a:txBody>
                  <a:tcPr/>
                </a:tc>
                <a:tc>
                  <a:txBody>
                    <a:bodyPr/>
                    <a:lstStyle/>
                    <a:p>
                      <a:pPr algn="ctr"/>
                      <a:r>
                        <a:rPr lang="en-US" sz="1600" dirty="0" smtClean="0">
                          <a:latin typeface="Arial" pitchFamily="34" charset="0"/>
                          <a:cs typeface="Arial" pitchFamily="34" charset="0"/>
                        </a:rPr>
                        <a:t>RED</a:t>
                      </a:r>
                      <a:r>
                        <a:rPr lang="en-US" sz="1600" baseline="0" dirty="0" smtClean="0">
                          <a:latin typeface="Arial" pitchFamily="34" charset="0"/>
                          <a:cs typeface="Arial" pitchFamily="34" charset="0"/>
                        </a:rPr>
                        <a:t> BOOK</a:t>
                      </a:r>
                      <a:endParaRPr lang="en-GB" sz="1600" dirty="0">
                        <a:latin typeface="Arial" pitchFamily="34" charset="0"/>
                        <a:cs typeface="Arial" pitchFamily="34" charset="0"/>
                      </a:endParaRPr>
                    </a:p>
                  </a:txBody>
                  <a:tcPr/>
                </a:tc>
                <a:tc>
                  <a:txBody>
                    <a:bodyPr/>
                    <a:lstStyle/>
                    <a:p>
                      <a:pPr algn="ctr"/>
                      <a:r>
                        <a:rPr lang="en-US" sz="1600" dirty="0" smtClean="0">
                          <a:latin typeface="Arial" pitchFamily="34" charset="0"/>
                          <a:cs typeface="Arial" pitchFamily="34" charset="0"/>
                        </a:rPr>
                        <a:t>YELLOW BOOK</a:t>
                      </a:r>
                      <a:endParaRPr lang="en-GB" sz="1600" dirty="0">
                        <a:latin typeface="Arial" pitchFamily="34" charset="0"/>
                        <a:cs typeface="Arial" pitchFamily="34" charset="0"/>
                      </a:endParaRPr>
                    </a:p>
                  </a:txBody>
                  <a:tcPr/>
                </a:tc>
              </a:tr>
              <a:tr h="370840">
                <a:tc>
                  <a:txBody>
                    <a:bodyPr/>
                    <a:lstStyle/>
                    <a:p>
                      <a:r>
                        <a:rPr lang="en-US" sz="1600" dirty="0" smtClean="0">
                          <a:latin typeface="Arial" pitchFamily="34" charset="0"/>
                          <a:cs typeface="Arial" pitchFamily="34" charset="0"/>
                        </a:rPr>
                        <a:t>Design of the Works</a:t>
                      </a:r>
                      <a:endParaRPr lang="en-GB" sz="1600" b="1" dirty="0">
                        <a:latin typeface="Arial" pitchFamily="34" charset="0"/>
                        <a:cs typeface="Arial" pitchFamily="34" charset="0"/>
                      </a:endParaRPr>
                    </a:p>
                  </a:txBody>
                  <a:tcPr/>
                </a:tc>
                <a:tc>
                  <a:txBody>
                    <a:bodyPr/>
                    <a:lstStyle/>
                    <a:p>
                      <a:r>
                        <a:rPr lang="en-US" sz="1600" dirty="0" smtClean="0">
                          <a:latin typeface="Arial" pitchFamily="34" charset="0"/>
                          <a:cs typeface="Arial" pitchFamily="34" charset="0"/>
                        </a:rPr>
                        <a:t>Well</a:t>
                      </a:r>
                      <a:r>
                        <a:rPr lang="en-US" sz="1600" baseline="0" dirty="0" smtClean="0">
                          <a:latin typeface="Arial" pitchFamily="34" charset="0"/>
                          <a:cs typeface="Arial" pitchFamily="34" charset="0"/>
                        </a:rPr>
                        <a:t> defined – designed by the Employer</a:t>
                      </a:r>
                      <a:endParaRPr lang="en-GB" sz="1600" dirty="0">
                        <a:latin typeface="Arial" pitchFamily="34" charset="0"/>
                        <a:cs typeface="Arial" pitchFamily="34" charset="0"/>
                      </a:endParaRPr>
                    </a:p>
                  </a:txBody>
                  <a:tcPr/>
                </a:tc>
                <a:tc>
                  <a:txBody>
                    <a:bodyPr/>
                    <a:lstStyle/>
                    <a:p>
                      <a:r>
                        <a:rPr lang="en-US" sz="1600" dirty="0" smtClean="0">
                          <a:latin typeface="Arial" pitchFamily="34" charset="0"/>
                          <a:cs typeface="Arial" pitchFamily="34" charset="0"/>
                        </a:rPr>
                        <a:t>Designed by the Contractor based on Employer’s Requirements</a:t>
                      </a:r>
                      <a:endParaRPr lang="en-GB" sz="1600" dirty="0">
                        <a:latin typeface="Arial" pitchFamily="34" charset="0"/>
                        <a:cs typeface="Arial" pitchFamily="34" charset="0"/>
                      </a:endParaRPr>
                    </a:p>
                  </a:txBody>
                  <a:tcPr/>
                </a:tc>
              </a:tr>
              <a:tr h="370840">
                <a:tc>
                  <a:txBody>
                    <a:bodyPr/>
                    <a:lstStyle/>
                    <a:p>
                      <a:r>
                        <a:rPr lang="en-US" sz="1600" dirty="0" smtClean="0">
                          <a:latin typeface="Arial" pitchFamily="34" charset="0"/>
                          <a:cs typeface="Arial" pitchFamily="34" charset="0"/>
                        </a:rPr>
                        <a:t>Time schedule</a:t>
                      </a:r>
                      <a:endParaRPr lang="en-GB" sz="1600" b="1" dirty="0">
                        <a:latin typeface="Arial" pitchFamily="34" charset="0"/>
                        <a:cs typeface="Arial" pitchFamily="34" charset="0"/>
                      </a:endParaRPr>
                    </a:p>
                  </a:txBody>
                  <a:tcPr/>
                </a:tc>
                <a:tc>
                  <a:txBody>
                    <a:bodyPr/>
                    <a:lstStyle/>
                    <a:p>
                      <a:r>
                        <a:rPr lang="en-US" sz="1600" dirty="0" smtClean="0">
                          <a:latin typeface="Arial" pitchFamily="34" charset="0"/>
                          <a:cs typeface="Arial" pitchFamily="34" charset="0"/>
                        </a:rPr>
                        <a:t>Longer design period</a:t>
                      </a:r>
                    </a:p>
                    <a:p>
                      <a:pPr>
                        <a:spcBef>
                          <a:spcPts val="600"/>
                        </a:spcBef>
                      </a:pPr>
                      <a:r>
                        <a:rPr lang="en-US" sz="1600" dirty="0" smtClean="0">
                          <a:latin typeface="Arial" pitchFamily="34" charset="0"/>
                          <a:cs typeface="Arial" pitchFamily="34" charset="0"/>
                        </a:rPr>
                        <a:t>Shorter tender submission period</a:t>
                      </a:r>
                      <a:endParaRPr lang="en-GB" sz="1600" dirty="0">
                        <a:latin typeface="Arial" pitchFamily="34" charset="0"/>
                        <a:cs typeface="Arial" pitchFamily="34" charset="0"/>
                      </a:endParaRPr>
                    </a:p>
                  </a:txBody>
                  <a:tcPr/>
                </a:tc>
                <a:tc>
                  <a:txBody>
                    <a:bodyPr/>
                    <a:lstStyle/>
                    <a:p>
                      <a:r>
                        <a:rPr lang="en-US" sz="1600" dirty="0" smtClean="0">
                          <a:latin typeface="Arial" pitchFamily="34" charset="0"/>
                          <a:cs typeface="Arial" pitchFamily="34" charset="0"/>
                        </a:rPr>
                        <a:t>Shorter design period (concept only)</a:t>
                      </a:r>
                    </a:p>
                    <a:p>
                      <a:pPr>
                        <a:spcBef>
                          <a:spcPts val="600"/>
                        </a:spcBef>
                      </a:pPr>
                      <a:r>
                        <a:rPr lang="en-US" sz="1600" dirty="0" smtClean="0">
                          <a:latin typeface="Arial" pitchFamily="34" charset="0"/>
                          <a:cs typeface="Arial" pitchFamily="34" charset="0"/>
                        </a:rPr>
                        <a:t>Longer</a:t>
                      </a:r>
                      <a:r>
                        <a:rPr lang="en-US" sz="1600" baseline="0" dirty="0" smtClean="0">
                          <a:latin typeface="Arial" pitchFamily="34" charset="0"/>
                          <a:cs typeface="Arial" pitchFamily="34" charset="0"/>
                        </a:rPr>
                        <a:t> tender submission period</a:t>
                      </a:r>
                      <a:endParaRPr lang="en-GB" sz="1600" dirty="0">
                        <a:latin typeface="Arial" pitchFamily="34" charset="0"/>
                        <a:cs typeface="Arial" pitchFamily="34" charset="0"/>
                      </a:endParaRPr>
                    </a:p>
                  </a:txBody>
                  <a:tcPr/>
                </a:tc>
              </a:tr>
              <a:tr h="370840">
                <a:tc>
                  <a:txBody>
                    <a:bodyPr/>
                    <a:lstStyle/>
                    <a:p>
                      <a:r>
                        <a:rPr lang="en-US" sz="1600" dirty="0" smtClean="0">
                          <a:latin typeface="Arial" pitchFamily="34" charset="0"/>
                          <a:cs typeface="Arial" pitchFamily="34" charset="0"/>
                        </a:rPr>
                        <a:t>Risks</a:t>
                      </a:r>
                      <a:endParaRPr lang="en-GB" sz="1600" b="1" dirty="0">
                        <a:latin typeface="Arial" pitchFamily="34" charset="0"/>
                        <a:cs typeface="Arial" pitchFamily="34" charset="0"/>
                      </a:endParaRPr>
                    </a:p>
                  </a:txBody>
                  <a:tcPr/>
                </a:tc>
                <a:tc>
                  <a:txBody>
                    <a:bodyPr/>
                    <a:lstStyle/>
                    <a:p>
                      <a:r>
                        <a:rPr lang="en-US" sz="1600" dirty="0" smtClean="0">
                          <a:latin typeface="Arial" pitchFamily="34" charset="0"/>
                          <a:cs typeface="Arial" pitchFamily="34" charset="0"/>
                        </a:rPr>
                        <a:t>Employer’s design risk – lower tender prices</a:t>
                      </a:r>
                      <a:endParaRPr lang="en-GB" sz="1600" dirty="0">
                        <a:latin typeface="Arial" pitchFamily="34" charset="0"/>
                        <a:cs typeface="Arial" pitchFamily="34" charset="0"/>
                      </a:endParaRPr>
                    </a:p>
                  </a:txBody>
                  <a:tcPr/>
                </a:tc>
                <a:tc>
                  <a:txBody>
                    <a:bodyPr/>
                    <a:lstStyle/>
                    <a:p>
                      <a:r>
                        <a:rPr lang="en-US" sz="1600" dirty="0" smtClean="0">
                          <a:latin typeface="Arial" pitchFamily="34" charset="0"/>
                          <a:cs typeface="Arial" pitchFamily="34" charset="0"/>
                        </a:rPr>
                        <a:t>Contractor’s design risk – higher tender prices</a:t>
                      </a:r>
                      <a:endParaRPr lang="en-GB" sz="1600" dirty="0">
                        <a:latin typeface="Arial" pitchFamily="34" charset="0"/>
                        <a:cs typeface="Arial" pitchFamily="34" charset="0"/>
                      </a:endParaRPr>
                    </a:p>
                  </a:txBody>
                  <a:tcPr/>
                </a:tc>
              </a:tr>
              <a:tr h="370840">
                <a:tc>
                  <a:txBody>
                    <a:bodyPr/>
                    <a:lstStyle/>
                    <a:p>
                      <a:r>
                        <a:rPr lang="en-US" sz="1600" dirty="0" smtClean="0">
                          <a:latin typeface="Arial" pitchFamily="34" charset="0"/>
                          <a:cs typeface="Arial" pitchFamily="34" charset="0"/>
                        </a:rPr>
                        <a:t>Disputes</a:t>
                      </a:r>
                      <a:endParaRPr lang="en-GB" sz="1600" b="1" dirty="0">
                        <a:latin typeface="Arial" pitchFamily="34" charset="0"/>
                        <a:cs typeface="Arial" pitchFamily="34" charset="0"/>
                      </a:endParaRPr>
                    </a:p>
                  </a:txBody>
                  <a:tcPr/>
                </a:tc>
                <a:tc>
                  <a:txBody>
                    <a:bodyPr/>
                    <a:lstStyle/>
                    <a:p>
                      <a:r>
                        <a:rPr lang="en-US" sz="1600" dirty="0" smtClean="0">
                          <a:latin typeface="Arial" pitchFamily="34" charset="0"/>
                          <a:cs typeface="Arial" pitchFamily="34" charset="0"/>
                        </a:rPr>
                        <a:t>Reduced potential</a:t>
                      </a:r>
                      <a:r>
                        <a:rPr lang="en-US" sz="1600" baseline="0" dirty="0" smtClean="0">
                          <a:latin typeface="Arial" pitchFamily="34" charset="0"/>
                          <a:cs typeface="Arial" pitchFamily="34" charset="0"/>
                        </a:rPr>
                        <a:t> </a:t>
                      </a:r>
                      <a:endParaRPr lang="en-GB" sz="1600" dirty="0">
                        <a:latin typeface="Arial" pitchFamily="34" charset="0"/>
                        <a:cs typeface="Arial" pitchFamily="34" charset="0"/>
                      </a:endParaRPr>
                    </a:p>
                  </a:txBody>
                  <a:tcPr/>
                </a:tc>
                <a:tc>
                  <a:txBody>
                    <a:bodyPr/>
                    <a:lstStyle/>
                    <a:p>
                      <a:r>
                        <a:rPr lang="en-US" sz="1600" dirty="0" smtClean="0">
                          <a:latin typeface="Arial" pitchFamily="34" charset="0"/>
                          <a:cs typeface="Arial" pitchFamily="34" charset="0"/>
                        </a:rPr>
                        <a:t>Increased potential due to unforeseeable obstructions</a:t>
                      </a:r>
                      <a:endParaRPr lang="en-GB" sz="1600" dirty="0">
                        <a:latin typeface="Arial" pitchFamily="34" charset="0"/>
                        <a:cs typeface="Arial" pitchFamily="34" charset="0"/>
                      </a:endParaRPr>
                    </a:p>
                  </a:txBody>
                  <a:tcPr/>
                </a:tc>
              </a:tr>
            </a:tbl>
          </a:graphicData>
        </a:graphic>
      </p:graphicFrame>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1628800"/>
            <a:ext cx="7772400" cy="4050792"/>
          </a:xfrm>
        </p:spPr>
        <p:txBody>
          <a:bodyPr>
            <a:normAutofit/>
          </a:bodyPr>
          <a:lstStyle/>
          <a:p>
            <a:pPr lvl="1" indent="-742950">
              <a:spcBef>
                <a:spcPts val="1800"/>
              </a:spcBef>
              <a:buNone/>
              <a:defRPr/>
            </a:pPr>
            <a:r>
              <a:rPr lang="en-US" sz="2400" b="1" dirty="0">
                <a:solidFill>
                  <a:srgbClr val="00449E"/>
                </a:solidFill>
                <a:latin typeface="Arial" pitchFamily="34" charset="0"/>
                <a:cs typeface="Arial" pitchFamily="34" charset="0"/>
              </a:rPr>
              <a:t>WHAT IS “PRAG” ?</a:t>
            </a:r>
            <a:endParaRPr lang="en-US" sz="2400" dirty="0" smtClean="0">
              <a:solidFill>
                <a:srgbClr val="000000"/>
              </a:solidFill>
              <a:latin typeface="Arial" charset="0"/>
              <a:cs typeface="Arial" charset="0"/>
            </a:endParaRPr>
          </a:p>
          <a:p>
            <a:pPr marL="0" lvl="1" indent="0" algn="ctr">
              <a:spcBef>
                <a:spcPts val="1800"/>
              </a:spcBef>
              <a:buNone/>
              <a:defRPr/>
            </a:pPr>
            <a:r>
              <a:rPr lang="en-US" sz="2000" dirty="0" smtClean="0">
                <a:solidFill>
                  <a:srgbClr val="000000"/>
                </a:solidFill>
                <a:latin typeface="Arial" charset="0"/>
                <a:cs typeface="Arial" charset="0"/>
              </a:rPr>
              <a:t>“the </a:t>
            </a:r>
            <a:r>
              <a:rPr lang="en-US" sz="2000" b="1" dirty="0">
                <a:solidFill>
                  <a:srgbClr val="FF0000"/>
                </a:solidFill>
                <a:latin typeface="Arial" charset="0"/>
                <a:cs typeface="Arial" charset="0"/>
              </a:rPr>
              <a:t>Pra</a:t>
            </a:r>
            <a:r>
              <a:rPr lang="en-US" sz="2000" dirty="0">
                <a:solidFill>
                  <a:srgbClr val="000000"/>
                </a:solidFill>
                <a:latin typeface="Arial" charset="0"/>
                <a:cs typeface="Arial" charset="0"/>
              </a:rPr>
              <a:t>ctical </a:t>
            </a:r>
            <a:r>
              <a:rPr lang="en-US" sz="2000" b="1" dirty="0">
                <a:solidFill>
                  <a:srgbClr val="FF0000"/>
                </a:solidFill>
                <a:latin typeface="Arial" charset="0"/>
                <a:cs typeface="Arial" charset="0"/>
              </a:rPr>
              <a:t>G</a:t>
            </a:r>
            <a:r>
              <a:rPr lang="en-US" sz="2000" dirty="0">
                <a:solidFill>
                  <a:srgbClr val="000000"/>
                </a:solidFill>
                <a:latin typeface="Arial" charset="0"/>
                <a:cs typeface="Arial" charset="0"/>
              </a:rPr>
              <a:t>uide to Contract Procedures for EU External Actions</a:t>
            </a:r>
            <a:r>
              <a:rPr lang="en-US" sz="2000" dirty="0" smtClean="0">
                <a:solidFill>
                  <a:srgbClr val="000000"/>
                </a:solidFill>
                <a:latin typeface="Arial" charset="0"/>
                <a:cs typeface="Arial" charset="0"/>
              </a:rPr>
              <a:t>”</a:t>
            </a:r>
          </a:p>
          <a:p>
            <a:pPr marL="0" lvl="1" indent="0" algn="just">
              <a:spcBef>
                <a:spcPts val="1800"/>
              </a:spcBef>
              <a:buNone/>
              <a:defRPr/>
            </a:pPr>
            <a:r>
              <a:rPr lang="en-US" sz="2000" dirty="0" smtClean="0">
                <a:solidFill>
                  <a:srgbClr val="000000"/>
                </a:solidFill>
                <a:latin typeface="Arial" charset="0"/>
                <a:cs typeface="Arial" charset="0"/>
              </a:rPr>
              <a:t>Latest update published in </a:t>
            </a:r>
            <a:r>
              <a:rPr lang="tr-TR" sz="2000" dirty="0" smtClean="0">
                <a:solidFill>
                  <a:srgbClr val="000000"/>
                </a:solidFill>
                <a:latin typeface="Arial" charset="0"/>
                <a:cs typeface="Arial" charset="0"/>
              </a:rPr>
              <a:t>August 2018</a:t>
            </a:r>
            <a:endParaRPr lang="en-US" sz="2000" b="1" dirty="0" smtClean="0">
              <a:solidFill>
                <a:srgbClr val="FF0000"/>
              </a:solidFill>
              <a:latin typeface="Arial" charset="0"/>
              <a:cs typeface="Arial" charset="0"/>
            </a:endParaRPr>
          </a:p>
          <a:p>
            <a:pPr marL="0" lvl="1" indent="0" algn="just">
              <a:spcBef>
                <a:spcPts val="1800"/>
              </a:spcBef>
              <a:buNone/>
              <a:defRPr/>
            </a:pPr>
            <a:r>
              <a:rPr lang="en-US" sz="2000" dirty="0" smtClean="0">
                <a:solidFill>
                  <a:srgbClr val="000000"/>
                </a:solidFill>
                <a:latin typeface="Arial" charset="0"/>
                <a:cs typeface="Arial" charset="0"/>
              </a:rPr>
              <a:t>Consists of:</a:t>
            </a:r>
          </a:p>
          <a:p>
            <a:pPr marL="1076325" lvl="1" indent="-358775" algn="just">
              <a:spcBef>
                <a:spcPts val="1200"/>
              </a:spcBef>
              <a:buFont typeface="Wingdings" pitchFamily="2" charset="2"/>
              <a:buChar char="§"/>
              <a:defRPr/>
            </a:pPr>
            <a:r>
              <a:rPr lang="en-US" sz="2000" dirty="0">
                <a:solidFill>
                  <a:srgbClr val="000000"/>
                </a:solidFill>
                <a:latin typeface="Arial" charset="0"/>
                <a:cs typeface="Arial" charset="0"/>
              </a:rPr>
              <a:t>t</a:t>
            </a:r>
            <a:r>
              <a:rPr lang="en-US" sz="2000" dirty="0" smtClean="0">
                <a:solidFill>
                  <a:srgbClr val="000000"/>
                </a:solidFill>
                <a:latin typeface="Arial" charset="0"/>
                <a:cs typeface="Arial" charset="0"/>
              </a:rPr>
              <a:t>he Guide itself</a:t>
            </a:r>
          </a:p>
          <a:p>
            <a:pPr marL="1076325" lvl="1" indent="-358775" algn="just">
              <a:spcBef>
                <a:spcPts val="1200"/>
              </a:spcBef>
              <a:buFont typeface="Wingdings" pitchFamily="2" charset="2"/>
              <a:buChar char="§"/>
              <a:defRPr/>
            </a:pPr>
            <a:r>
              <a:rPr lang="en-US" sz="2000" dirty="0" smtClean="0">
                <a:solidFill>
                  <a:srgbClr val="000000"/>
                </a:solidFill>
                <a:latin typeface="Arial" charset="0"/>
                <a:cs typeface="Arial" charset="0"/>
              </a:rPr>
              <a:t>separate </a:t>
            </a:r>
            <a:r>
              <a:rPr lang="en-US" sz="2000" dirty="0">
                <a:solidFill>
                  <a:srgbClr val="000000"/>
                </a:solidFill>
                <a:latin typeface="Arial" charset="0"/>
                <a:cs typeface="Arial" charset="0"/>
              </a:rPr>
              <a:t>Annexes </a:t>
            </a:r>
            <a:r>
              <a:rPr lang="en-US" sz="2000" dirty="0" smtClean="0">
                <a:solidFill>
                  <a:srgbClr val="000000"/>
                </a:solidFill>
                <a:latin typeface="Arial" charset="0"/>
                <a:cs typeface="Arial" charset="0"/>
              </a:rPr>
              <a:t>(templates) for </a:t>
            </a:r>
            <a:r>
              <a:rPr lang="en-US" sz="2000" dirty="0">
                <a:solidFill>
                  <a:srgbClr val="000000"/>
                </a:solidFill>
                <a:latin typeface="Arial" charset="0"/>
                <a:cs typeface="Arial" charset="0"/>
              </a:rPr>
              <a:t>procurement of Works / Services /  Supplies / </a:t>
            </a:r>
            <a:r>
              <a:rPr lang="en-US" sz="2000" dirty="0" smtClean="0">
                <a:solidFill>
                  <a:srgbClr val="000000"/>
                </a:solidFill>
                <a:latin typeface="Arial" charset="0"/>
                <a:cs typeface="Arial" charset="0"/>
              </a:rPr>
              <a:t>Grants</a:t>
            </a:r>
            <a:endParaRPr lang="tr-TR" sz="2000" dirty="0" smtClean="0">
              <a:solidFill>
                <a:srgbClr val="000000"/>
              </a:solidFill>
              <a:latin typeface="Arial" charset="0"/>
              <a:cs typeface="Arial" charset="0"/>
            </a:endParaRP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41"/>
            <a:ext cx="8229600" cy="706090"/>
          </a:xfrm>
        </p:spPr>
        <p:txBody>
          <a:bodyPr>
            <a:normAutofit/>
          </a:bodyPr>
          <a:lstStyle/>
          <a:p>
            <a:pPr marL="0" lvl="1" indent="0" algn="ctr"/>
            <a:r>
              <a:rPr lang="en-US" sz="2000" b="1" dirty="0" smtClean="0">
                <a:solidFill>
                  <a:srgbClr val="00449E"/>
                </a:solidFill>
                <a:latin typeface="Arial" pitchFamily="34" charset="0"/>
                <a:cs typeface="Arial" pitchFamily="34" charset="0"/>
              </a:rPr>
              <a:t>TENDER DOCUMENTS - </a:t>
            </a:r>
            <a:r>
              <a:rPr lang="en-US" sz="2000" b="1" dirty="0" smtClean="0">
                <a:solidFill>
                  <a:srgbClr val="FF0000"/>
                </a:solidFill>
                <a:latin typeface="Arial" pitchFamily="34" charset="0"/>
                <a:cs typeface="Arial" pitchFamily="34" charset="0"/>
              </a:rPr>
              <a:t>SERVICES</a:t>
            </a:r>
            <a:endParaRPr lang="en-US" sz="2000" b="1"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467544" y="548680"/>
            <a:ext cx="8280920" cy="6309320"/>
          </a:xfrm>
        </p:spPr>
        <p:txBody>
          <a:bodyPr>
            <a:noAutofit/>
          </a:bodyPr>
          <a:lstStyle/>
          <a:p>
            <a:pPr marL="358775" lvl="1" indent="-358775">
              <a:lnSpc>
                <a:spcPct val="100000"/>
              </a:lnSpc>
              <a:spcBef>
                <a:spcPts val="0"/>
              </a:spcBef>
              <a:spcAft>
                <a:spcPts val="0"/>
              </a:spcAft>
              <a:buSzPct val="75000"/>
              <a:buFont typeface="Wingdings" pitchFamily="2" charset="2"/>
              <a:buChar char="q"/>
              <a:defRPr/>
            </a:pPr>
            <a:r>
              <a:rPr lang="tr-TR" b="1" dirty="0" smtClean="0">
                <a:solidFill>
                  <a:srgbClr val="002060"/>
                </a:solidFill>
                <a:latin typeface="Arial" panose="020B0604020202020204" pitchFamily="34" charset="0"/>
                <a:cs typeface="Arial" panose="020B0604020202020204" pitchFamily="34" charset="0"/>
              </a:rPr>
              <a:t>Standart Tender Dossier</a:t>
            </a:r>
          </a:p>
          <a:p>
            <a:pPr marL="633095" lvl="2" indent="-358775">
              <a:lnSpc>
                <a:spcPct val="100000"/>
              </a:lnSpc>
              <a:spcBef>
                <a:spcPts val="0"/>
              </a:spcBef>
              <a:spcAft>
                <a:spcPts val="0"/>
              </a:spcAft>
              <a:buSzPct val="75000"/>
              <a:buFont typeface="Wingdings" pitchFamily="2" charset="2"/>
              <a:buChar char="q"/>
              <a:defRPr/>
            </a:pPr>
            <a:r>
              <a:rPr lang="en-US" dirty="0" smtClean="0">
                <a:latin typeface="Arial" panose="020B0604020202020204" pitchFamily="34" charset="0"/>
                <a:cs typeface="Arial" panose="020B0604020202020204" pitchFamily="34" charset="0"/>
              </a:rPr>
              <a:t>Letter </a:t>
            </a:r>
            <a:r>
              <a:rPr lang="en-US" dirty="0">
                <a:latin typeface="Arial" panose="020B0604020202020204" pitchFamily="34" charset="0"/>
                <a:cs typeface="Arial" panose="020B0604020202020204" pitchFamily="34" charset="0"/>
              </a:rPr>
              <a:t>of invitation to </a:t>
            </a:r>
            <a:r>
              <a:rPr lang="en-US" dirty="0" smtClean="0">
                <a:latin typeface="Arial" panose="020B0604020202020204" pitchFamily="34" charset="0"/>
                <a:cs typeface="Arial" panose="020B0604020202020204" pitchFamily="34" charset="0"/>
              </a:rPr>
              <a:t>tender</a:t>
            </a:r>
            <a:endParaRPr lang="tr-TR" dirty="0" smtClean="0">
              <a:latin typeface="Arial" panose="020B0604020202020204" pitchFamily="34" charset="0"/>
              <a:cs typeface="Arial" panose="020B0604020202020204" pitchFamily="34" charset="0"/>
            </a:endParaRPr>
          </a:p>
          <a:p>
            <a:pPr marL="633095" lvl="2" indent="-358775">
              <a:lnSpc>
                <a:spcPct val="100000"/>
              </a:lnSpc>
              <a:spcBef>
                <a:spcPts val="0"/>
              </a:spcBef>
              <a:spcAft>
                <a:spcPts val="0"/>
              </a:spcAft>
              <a:buSzPct val="75000"/>
              <a:buFont typeface="Wingdings" pitchFamily="2" charset="2"/>
              <a:buChar char="q"/>
              <a:defRPr/>
            </a:pPr>
            <a:r>
              <a:rPr lang="tr-TR" dirty="0">
                <a:latin typeface="Arial" panose="020B0604020202020204" pitchFamily="34" charset="0"/>
                <a:cs typeface="Arial" panose="020B0604020202020204" pitchFamily="34" charset="0"/>
              </a:rPr>
              <a:t>Instructions to </a:t>
            </a:r>
            <a:r>
              <a:rPr lang="tr-TR" dirty="0" smtClean="0">
                <a:latin typeface="Arial" panose="020B0604020202020204" pitchFamily="34" charset="0"/>
                <a:cs typeface="Arial" panose="020B0604020202020204" pitchFamily="34" charset="0"/>
              </a:rPr>
              <a:t>tenderers</a:t>
            </a:r>
          </a:p>
          <a:p>
            <a:pPr marL="633095" lvl="2" indent="-358775">
              <a:lnSpc>
                <a:spcPct val="100000"/>
              </a:lnSpc>
              <a:spcBef>
                <a:spcPts val="0"/>
              </a:spcBef>
              <a:spcAft>
                <a:spcPts val="0"/>
              </a:spcAft>
              <a:buSzPct val="75000"/>
              <a:buFont typeface="Wingdings" pitchFamily="2" charset="2"/>
              <a:buChar char="q"/>
              <a:defRPr/>
            </a:pPr>
            <a:r>
              <a:rPr lang="tr-TR" dirty="0">
                <a:latin typeface="Arial" panose="020B0604020202020204" pitchFamily="34" charset="0"/>
                <a:cs typeface="Arial" panose="020B0604020202020204" pitchFamily="34" charset="0"/>
              </a:rPr>
              <a:t>Draft contract: Special </a:t>
            </a:r>
            <a:r>
              <a:rPr lang="tr-TR" dirty="0" smtClean="0">
                <a:latin typeface="Arial" panose="020B0604020202020204" pitchFamily="34" charset="0"/>
                <a:cs typeface="Arial" panose="020B0604020202020204" pitchFamily="34" charset="0"/>
              </a:rPr>
              <a:t>conditions</a:t>
            </a:r>
          </a:p>
          <a:p>
            <a:pPr marL="633095" lvl="2" indent="-358775">
              <a:lnSpc>
                <a:spcPct val="100000"/>
              </a:lnSpc>
              <a:spcBef>
                <a:spcPts val="0"/>
              </a:spcBef>
              <a:spcAft>
                <a:spcPts val="0"/>
              </a:spcAft>
              <a:buSzPct val="75000"/>
              <a:buFont typeface="Wingdings" pitchFamily="2" charset="2"/>
              <a:buChar char="q"/>
              <a:defRPr/>
            </a:pPr>
            <a:r>
              <a:rPr lang="en-US" dirty="0">
                <a:latin typeface="Arial" panose="020B0604020202020204" pitchFamily="34" charset="0"/>
                <a:cs typeface="Arial" panose="020B0604020202020204" pitchFamily="34" charset="0"/>
              </a:rPr>
              <a:t>Draft contract: General conditions (Annex I</a:t>
            </a:r>
            <a:r>
              <a:rPr lang="en-US" dirty="0" smtClean="0">
                <a:latin typeface="Arial" panose="020B0604020202020204" pitchFamily="34" charset="0"/>
                <a:cs typeface="Arial" panose="020B0604020202020204" pitchFamily="34" charset="0"/>
              </a:rPr>
              <a:t>)</a:t>
            </a:r>
            <a:endParaRPr lang="tr-TR" dirty="0" smtClean="0">
              <a:latin typeface="Arial" panose="020B0604020202020204" pitchFamily="34" charset="0"/>
              <a:cs typeface="Arial" panose="020B0604020202020204" pitchFamily="34" charset="0"/>
            </a:endParaRPr>
          </a:p>
          <a:p>
            <a:pPr marL="633095" lvl="2" indent="-358775">
              <a:lnSpc>
                <a:spcPct val="100000"/>
              </a:lnSpc>
              <a:spcBef>
                <a:spcPts val="0"/>
              </a:spcBef>
              <a:spcAft>
                <a:spcPts val="0"/>
              </a:spcAft>
              <a:buSzPct val="75000"/>
              <a:buFont typeface="Wingdings" pitchFamily="2" charset="2"/>
              <a:buChar char="q"/>
              <a:defRPr/>
            </a:pPr>
            <a:r>
              <a:rPr lang="en-US" dirty="0">
                <a:latin typeface="Arial" panose="020B0604020202020204" pitchFamily="34" charset="0"/>
                <a:cs typeface="Arial" panose="020B0604020202020204" pitchFamily="34" charset="0"/>
              </a:rPr>
              <a:t>Draft contract: Terms of reference Fee-based (Annex II</a:t>
            </a:r>
            <a:r>
              <a:rPr lang="en-US" dirty="0" smtClean="0">
                <a:latin typeface="Arial" panose="020B0604020202020204" pitchFamily="34" charset="0"/>
                <a:cs typeface="Arial" panose="020B0604020202020204" pitchFamily="34" charset="0"/>
              </a:rPr>
              <a:t>)</a:t>
            </a:r>
            <a:endParaRPr lang="tr-TR" dirty="0" smtClean="0">
              <a:latin typeface="Arial" panose="020B0604020202020204" pitchFamily="34" charset="0"/>
              <a:cs typeface="Arial" panose="020B0604020202020204" pitchFamily="34" charset="0"/>
            </a:endParaRPr>
          </a:p>
          <a:p>
            <a:pPr marL="633095" lvl="2" indent="-358775">
              <a:lnSpc>
                <a:spcPct val="100000"/>
              </a:lnSpc>
              <a:spcBef>
                <a:spcPts val="0"/>
              </a:spcBef>
              <a:spcAft>
                <a:spcPts val="0"/>
              </a:spcAft>
              <a:buSzPct val="75000"/>
              <a:buFont typeface="Wingdings" pitchFamily="2" charset="2"/>
              <a:buChar char="q"/>
              <a:defRPr/>
            </a:pPr>
            <a:r>
              <a:rPr lang="en-US" dirty="0"/>
              <a:t>Draft contract: Terms of reference Global (Annex II</a:t>
            </a:r>
            <a:r>
              <a:rPr lang="en-US" dirty="0" smtClean="0"/>
              <a:t>)</a:t>
            </a:r>
            <a:endParaRPr lang="tr-TR" dirty="0" smtClean="0"/>
          </a:p>
          <a:p>
            <a:pPr marL="633095" lvl="2" indent="-358775">
              <a:lnSpc>
                <a:spcPct val="100000"/>
              </a:lnSpc>
              <a:spcBef>
                <a:spcPts val="0"/>
              </a:spcBef>
              <a:spcAft>
                <a:spcPts val="0"/>
              </a:spcAft>
              <a:buSzPct val="75000"/>
              <a:buFont typeface="Wingdings" pitchFamily="2" charset="2"/>
              <a:buChar char="q"/>
              <a:defRPr/>
            </a:pPr>
            <a:r>
              <a:rPr lang="tr-TR" dirty="0"/>
              <a:t>Draft contract: Organisation &amp; methodology (</a:t>
            </a:r>
            <a:r>
              <a:rPr lang="tr-TR" dirty="0" err="1"/>
              <a:t>Annex</a:t>
            </a:r>
            <a:r>
              <a:rPr lang="tr-TR" dirty="0"/>
              <a:t> III</a:t>
            </a:r>
            <a:r>
              <a:rPr lang="tr-TR" dirty="0" smtClean="0"/>
              <a:t>)</a:t>
            </a:r>
          </a:p>
          <a:p>
            <a:pPr marL="633095" lvl="2" indent="-358775">
              <a:lnSpc>
                <a:spcPct val="100000"/>
              </a:lnSpc>
              <a:spcBef>
                <a:spcPts val="0"/>
              </a:spcBef>
              <a:spcAft>
                <a:spcPts val="0"/>
              </a:spcAft>
              <a:buSzPct val="75000"/>
              <a:buFont typeface="Wingdings" pitchFamily="2" charset="2"/>
              <a:buChar char="q"/>
              <a:defRPr/>
            </a:pPr>
            <a:r>
              <a:rPr lang="en-US" dirty="0"/>
              <a:t>Draft contract: List and CVs of key experts (Annex IV</a:t>
            </a:r>
            <a:r>
              <a:rPr lang="en-US" dirty="0" smtClean="0"/>
              <a:t>)</a:t>
            </a:r>
            <a:endParaRPr lang="tr-TR" dirty="0" smtClean="0"/>
          </a:p>
          <a:p>
            <a:pPr marL="633095" lvl="2" indent="-358775">
              <a:lnSpc>
                <a:spcPct val="100000"/>
              </a:lnSpc>
              <a:spcBef>
                <a:spcPts val="0"/>
              </a:spcBef>
              <a:spcAft>
                <a:spcPts val="0"/>
              </a:spcAft>
              <a:buSzPct val="75000"/>
              <a:buFont typeface="Wingdings" pitchFamily="2" charset="2"/>
              <a:buChar char="q"/>
              <a:defRPr/>
            </a:pPr>
            <a:endParaRPr lang="tr-TR" dirty="0"/>
          </a:p>
          <a:p>
            <a:pPr marL="358775" lvl="1" indent="-358775">
              <a:lnSpc>
                <a:spcPct val="100000"/>
              </a:lnSpc>
              <a:spcBef>
                <a:spcPts val="0"/>
              </a:spcBef>
              <a:spcAft>
                <a:spcPts val="0"/>
              </a:spcAft>
              <a:buSzPct val="75000"/>
              <a:buFont typeface="Wingdings" pitchFamily="2" charset="2"/>
              <a:buChar char="q"/>
              <a:defRPr/>
            </a:pPr>
            <a:r>
              <a:rPr lang="tr-TR" b="1" dirty="0" smtClean="0">
                <a:solidFill>
                  <a:srgbClr val="002060"/>
                </a:solidFill>
              </a:rPr>
              <a:t>Draft </a:t>
            </a:r>
            <a:r>
              <a:rPr lang="tr-TR" b="1" dirty="0">
                <a:solidFill>
                  <a:srgbClr val="002060"/>
                </a:solidFill>
              </a:rPr>
              <a:t>contract: </a:t>
            </a:r>
            <a:r>
              <a:rPr lang="tr-TR" b="1" dirty="0" smtClean="0">
                <a:solidFill>
                  <a:srgbClr val="002060"/>
                </a:solidFill>
              </a:rPr>
              <a:t>Budget</a:t>
            </a:r>
          </a:p>
          <a:p>
            <a:pPr marL="633095" lvl="2" indent="-358775">
              <a:lnSpc>
                <a:spcPct val="100000"/>
              </a:lnSpc>
              <a:spcBef>
                <a:spcPts val="0"/>
              </a:spcBef>
              <a:spcAft>
                <a:spcPts val="0"/>
              </a:spcAft>
              <a:buSzPct val="75000"/>
              <a:buFont typeface="Wingdings" pitchFamily="2" charset="2"/>
              <a:buChar char="q"/>
              <a:defRPr/>
            </a:pPr>
            <a:r>
              <a:rPr lang="en-US" dirty="0"/>
              <a:t>Budget for a global-price </a:t>
            </a:r>
            <a:r>
              <a:rPr lang="en-US" dirty="0" smtClean="0"/>
              <a:t>contract</a:t>
            </a:r>
            <a:endParaRPr lang="tr-TR" dirty="0" smtClean="0"/>
          </a:p>
          <a:p>
            <a:pPr marL="633095" lvl="2" indent="-358775">
              <a:lnSpc>
                <a:spcPct val="100000"/>
              </a:lnSpc>
              <a:spcBef>
                <a:spcPts val="0"/>
              </a:spcBef>
              <a:spcAft>
                <a:spcPts val="0"/>
              </a:spcAft>
              <a:buSzPct val="75000"/>
              <a:buFont typeface="Wingdings" pitchFamily="2" charset="2"/>
              <a:buChar char="q"/>
              <a:defRPr/>
            </a:pPr>
            <a:r>
              <a:rPr lang="en-US" dirty="0"/>
              <a:t>Budget breakdown for a fee-based </a:t>
            </a:r>
            <a:r>
              <a:rPr lang="en-US" dirty="0" smtClean="0"/>
              <a:t>contract</a:t>
            </a:r>
            <a:endParaRPr lang="tr-TR" dirty="0" smtClean="0"/>
          </a:p>
          <a:p>
            <a:pPr marL="633095" lvl="2" indent="-358775">
              <a:lnSpc>
                <a:spcPct val="100000"/>
              </a:lnSpc>
              <a:spcBef>
                <a:spcPts val="0"/>
              </a:spcBef>
              <a:spcAft>
                <a:spcPts val="0"/>
              </a:spcAft>
              <a:buSzPct val="75000"/>
              <a:buFont typeface="Wingdings" pitchFamily="2" charset="2"/>
              <a:buChar char="q"/>
              <a:defRPr/>
            </a:pPr>
            <a:endParaRPr lang="tr-TR" dirty="0"/>
          </a:p>
          <a:p>
            <a:pPr marL="358775" lvl="1" indent="-358775">
              <a:lnSpc>
                <a:spcPct val="100000"/>
              </a:lnSpc>
              <a:spcBef>
                <a:spcPts val="0"/>
              </a:spcBef>
              <a:spcAft>
                <a:spcPts val="0"/>
              </a:spcAft>
              <a:buSzPct val="75000"/>
              <a:buFont typeface="Wingdings" pitchFamily="2" charset="2"/>
              <a:buChar char="q"/>
              <a:defRPr/>
            </a:pPr>
            <a:r>
              <a:rPr lang="en-US" b="1" dirty="0" smtClean="0">
                <a:solidFill>
                  <a:srgbClr val="002060"/>
                </a:solidFill>
              </a:rPr>
              <a:t>Draft </a:t>
            </a:r>
            <a:r>
              <a:rPr lang="en-US" b="1" dirty="0">
                <a:solidFill>
                  <a:srgbClr val="002060"/>
                </a:solidFill>
              </a:rPr>
              <a:t>contract: Forms and other relevant </a:t>
            </a:r>
            <a:r>
              <a:rPr lang="en-US" b="1" dirty="0" smtClean="0">
                <a:solidFill>
                  <a:srgbClr val="002060"/>
                </a:solidFill>
              </a:rPr>
              <a:t>documents</a:t>
            </a:r>
            <a:endParaRPr lang="tr-TR" b="1" dirty="0" smtClean="0">
              <a:solidFill>
                <a:srgbClr val="002060"/>
              </a:solidFill>
            </a:endParaRPr>
          </a:p>
          <a:p>
            <a:pPr marL="633095" lvl="2" indent="-358775">
              <a:lnSpc>
                <a:spcPct val="100000"/>
              </a:lnSpc>
              <a:spcBef>
                <a:spcPts val="0"/>
              </a:spcBef>
              <a:spcAft>
                <a:spcPts val="0"/>
              </a:spcAft>
              <a:buSzPct val="75000"/>
              <a:buFont typeface="Wingdings" pitchFamily="2" charset="2"/>
              <a:buChar char="q"/>
              <a:defRPr/>
            </a:pPr>
            <a:r>
              <a:rPr lang="tr-TR" dirty="0"/>
              <a:t>Bank </a:t>
            </a:r>
            <a:r>
              <a:rPr lang="tr-TR" dirty="0" err="1"/>
              <a:t>account</a:t>
            </a:r>
            <a:r>
              <a:rPr lang="tr-TR" dirty="0"/>
              <a:t> </a:t>
            </a:r>
            <a:r>
              <a:rPr lang="tr-TR" dirty="0" err="1"/>
              <a:t>notification</a:t>
            </a:r>
            <a:r>
              <a:rPr lang="tr-TR" dirty="0"/>
              <a:t> </a:t>
            </a:r>
            <a:r>
              <a:rPr lang="tr-TR" dirty="0" smtClean="0"/>
              <a:t>form, </a:t>
            </a:r>
          </a:p>
          <a:p>
            <a:pPr marL="633095" lvl="2" indent="-358775">
              <a:lnSpc>
                <a:spcPct val="100000"/>
              </a:lnSpc>
              <a:spcBef>
                <a:spcPts val="0"/>
              </a:spcBef>
              <a:spcAft>
                <a:spcPts val="0"/>
              </a:spcAft>
              <a:buSzPct val="75000"/>
              <a:buFont typeface="Wingdings" pitchFamily="2" charset="2"/>
              <a:buChar char="q"/>
              <a:defRPr/>
            </a:pPr>
            <a:r>
              <a:rPr lang="tr-TR" dirty="0" smtClean="0"/>
              <a:t>Financial </a:t>
            </a:r>
            <a:r>
              <a:rPr lang="tr-TR" dirty="0"/>
              <a:t>guarantee </a:t>
            </a:r>
            <a:r>
              <a:rPr lang="tr-TR" dirty="0" err="1" smtClean="0"/>
              <a:t>template</a:t>
            </a:r>
            <a:endParaRPr lang="tr-TR" dirty="0" smtClean="0"/>
          </a:p>
          <a:p>
            <a:pPr marL="633095" lvl="2" indent="-358775">
              <a:lnSpc>
                <a:spcPct val="100000"/>
              </a:lnSpc>
              <a:spcBef>
                <a:spcPts val="0"/>
              </a:spcBef>
              <a:spcAft>
                <a:spcPts val="0"/>
              </a:spcAft>
              <a:buSzPct val="75000"/>
              <a:buFont typeface="Wingdings" pitchFamily="2" charset="2"/>
              <a:buChar char="q"/>
              <a:defRPr/>
            </a:pPr>
            <a:r>
              <a:rPr lang="tr-TR" dirty="0"/>
              <a:t>Legal </a:t>
            </a:r>
            <a:r>
              <a:rPr lang="tr-TR" dirty="0" err="1"/>
              <a:t>entity</a:t>
            </a:r>
            <a:r>
              <a:rPr lang="tr-TR" dirty="0"/>
              <a:t> </a:t>
            </a:r>
            <a:r>
              <a:rPr lang="tr-TR" dirty="0" smtClean="0"/>
              <a:t>file, </a:t>
            </a:r>
          </a:p>
          <a:p>
            <a:pPr marL="633095" lvl="2" indent="-358775">
              <a:lnSpc>
                <a:spcPct val="100000"/>
              </a:lnSpc>
              <a:spcBef>
                <a:spcPts val="0"/>
              </a:spcBef>
              <a:spcAft>
                <a:spcPts val="0"/>
              </a:spcAft>
              <a:buSzPct val="75000"/>
              <a:buFont typeface="Wingdings" pitchFamily="2" charset="2"/>
              <a:buChar char="q"/>
              <a:defRPr/>
            </a:pPr>
            <a:r>
              <a:rPr lang="tr-TR" dirty="0" err="1" smtClean="0"/>
              <a:t>Expenditure</a:t>
            </a:r>
            <a:r>
              <a:rPr lang="tr-TR" dirty="0" smtClean="0"/>
              <a:t> </a:t>
            </a:r>
            <a:r>
              <a:rPr lang="tr-TR" dirty="0" err="1" smtClean="0"/>
              <a:t>verification</a:t>
            </a:r>
            <a:endParaRPr lang="tr-TR" dirty="0" smtClean="0"/>
          </a:p>
          <a:p>
            <a:pPr marL="633095" lvl="2" indent="-358775">
              <a:lnSpc>
                <a:spcPct val="100000"/>
              </a:lnSpc>
              <a:spcBef>
                <a:spcPts val="0"/>
              </a:spcBef>
              <a:spcAft>
                <a:spcPts val="0"/>
              </a:spcAft>
              <a:buSzPct val="75000"/>
              <a:buFont typeface="Wingdings" pitchFamily="2" charset="2"/>
              <a:buChar char="q"/>
              <a:defRPr/>
            </a:pPr>
            <a:r>
              <a:rPr lang="tr-TR" dirty="0" err="1"/>
              <a:t>Administrative</a:t>
            </a:r>
            <a:r>
              <a:rPr lang="tr-TR" dirty="0"/>
              <a:t> </a:t>
            </a:r>
            <a:r>
              <a:rPr lang="tr-TR" dirty="0" err="1"/>
              <a:t>compliance</a:t>
            </a:r>
            <a:r>
              <a:rPr lang="tr-TR" dirty="0"/>
              <a:t> </a:t>
            </a:r>
            <a:r>
              <a:rPr lang="tr-TR" dirty="0" err="1" smtClean="0"/>
              <a:t>grid</a:t>
            </a:r>
            <a:r>
              <a:rPr lang="tr-TR" dirty="0" smtClean="0"/>
              <a:t>,</a:t>
            </a:r>
          </a:p>
          <a:p>
            <a:pPr marL="633095" lvl="2" indent="-358775">
              <a:lnSpc>
                <a:spcPct val="100000"/>
              </a:lnSpc>
              <a:spcBef>
                <a:spcPts val="0"/>
              </a:spcBef>
              <a:spcAft>
                <a:spcPts val="0"/>
              </a:spcAft>
              <a:buSzPct val="75000"/>
              <a:buFont typeface="Wingdings" pitchFamily="2" charset="2"/>
              <a:buChar char="q"/>
              <a:defRPr/>
            </a:pPr>
            <a:r>
              <a:rPr lang="tr-TR" dirty="0" smtClean="0"/>
              <a:t>Evaluation </a:t>
            </a:r>
            <a:r>
              <a:rPr lang="tr-TR" dirty="0" err="1" smtClean="0"/>
              <a:t>grid</a:t>
            </a:r>
            <a:endParaRPr lang="tr-TR" dirty="0" smtClean="0"/>
          </a:p>
          <a:p>
            <a:pPr marL="633095" lvl="2" indent="-358775">
              <a:lnSpc>
                <a:spcPct val="100000"/>
              </a:lnSpc>
              <a:spcBef>
                <a:spcPts val="0"/>
              </a:spcBef>
              <a:spcAft>
                <a:spcPts val="0"/>
              </a:spcAft>
              <a:buSzPct val="75000"/>
              <a:buFont typeface="Wingdings" pitchFamily="2" charset="2"/>
              <a:buChar char="q"/>
              <a:defRPr/>
            </a:pPr>
            <a:r>
              <a:rPr lang="tr-TR" dirty="0"/>
              <a:t>Tender </a:t>
            </a:r>
            <a:r>
              <a:rPr lang="tr-TR" dirty="0" err="1"/>
              <a:t>submission</a:t>
            </a:r>
            <a:r>
              <a:rPr lang="tr-TR" dirty="0"/>
              <a:t> </a:t>
            </a:r>
            <a:r>
              <a:rPr lang="tr-TR" dirty="0" smtClean="0"/>
              <a:t>form</a:t>
            </a:r>
            <a:endParaRPr lang="tr-TR" dirty="0">
              <a:solidFill>
                <a:srgbClr val="002060"/>
              </a:solidFill>
              <a:latin typeface="Arial" pitchFamily="34" charset="0"/>
              <a:cs typeface="Arial" pitchFamily="34" charset="0"/>
            </a:endParaRPr>
          </a:p>
        </p:txBody>
      </p:sp>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marL="0" lvl="1" indent="0" algn="ctr"/>
            <a:r>
              <a:rPr lang="en-US" sz="2000" b="1" dirty="0" smtClean="0">
                <a:solidFill>
                  <a:srgbClr val="00449E"/>
                </a:solidFill>
                <a:latin typeface="Arial" pitchFamily="34" charset="0"/>
                <a:cs typeface="Arial" pitchFamily="34" charset="0"/>
              </a:rPr>
              <a:t>TENDER DOCUMENTS - </a:t>
            </a:r>
            <a:r>
              <a:rPr lang="en-US" sz="2000" b="1" dirty="0" smtClean="0">
                <a:solidFill>
                  <a:srgbClr val="FF0000"/>
                </a:solidFill>
                <a:latin typeface="Arial" pitchFamily="34" charset="0"/>
                <a:cs typeface="Arial" pitchFamily="34" charset="0"/>
              </a:rPr>
              <a:t>SUPPLIES</a:t>
            </a:r>
            <a:endParaRPr lang="en-US" sz="2000" b="1"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467544" y="980728"/>
            <a:ext cx="8280920" cy="4680520"/>
          </a:xfrm>
        </p:spPr>
        <p:txBody>
          <a:bodyPr>
            <a:normAutofit/>
          </a:bodyPr>
          <a:lstStyle/>
          <a:p>
            <a:pPr marL="0" lvl="1" indent="0">
              <a:lnSpc>
                <a:spcPts val="2000"/>
              </a:lnSpc>
              <a:spcBef>
                <a:spcPts val="1800"/>
              </a:spcBef>
              <a:buSzPct val="75000"/>
              <a:buNone/>
              <a:tabLst>
                <a:tab pos="0" algn="l"/>
              </a:tabLst>
              <a:defRPr/>
            </a:pPr>
            <a:r>
              <a:rPr lang="en-US" sz="1800" b="1" dirty="0" smtClean="0">
                <a:solidFill>
                  <a:srgbClr val="FF0000"/>
                </a:solidFill>
                <a:latin typeface="Arial" pitchFamily="34" charset="0"/>
                <a:cs typeface="Arial" pitchFamily="34" charset="0"/>
              </a:rPr>
              <a:t>Substantially the same as for WORKS, </a:t>
            </a:r>
            <a:r>
              <a:rPr lang="en-US" sz="1800" b="1" u="sng" dirty="0" smtClean="0">
                <a:solidFill>
                  <a:srgbClr val="FF0000"/>
                </a:solidFill>
                <a:latin typeface="Arial" pitchFamily="34" charset="0"/>
                <a:cs typeface="Arial" pitchFamily="34" charset="0"/>
              </a:rPr>
              <a:t>except</a:t>
            </a:r>
          </a:p>
          <a:p>
            <a:pPr marL="358775" lvl="1" indent="-358775">
              <a:lnSpc>
                <a:spcPts val="2000"/>
              </a:lnSpc>
              <a:spcBef>
                <a:spcPts val="1800"/>
              </a:spcBef>
              <a:buSzPct val="75000"/>
              <a:buFont typeface="Wingdings" pitchFamily="2" charset="2"/>
              <a:buChar char="q"/>
              <a:defRPr/>
            </a:pPr>
            <a:r>
              <a:rPr lang="en-US" sz="1800" b="1" dirty="0" smtClean="0">
                <a:latin typeface="Arial" pitchFamily="34" charset="0"/>
                <a:cs typeface="Arial" pitchFamily="34" charset="0"/>
              </a:rPr>
              <a:t>Rules of Origin </a:t>
            </a:r>
            <a:r>
              <a:rPr lang="en-US" sz="1800" dirty="0" smtClean="0">
                <a:latin typeface="Arial" pitchFamily="34" charset="0"/>
                <a:cs typeface="Arial" pitchFamily="34" charset="0"/>
              </a:rPr>
              <a:t>– </a:t>
            </a:r>
            <a:r>
              <a:rPr lang="en-US" sz="1800" i="1" dirty="0" smtClean="0">
                <a:latin typeface="Arial" pitchFamily="34" charset="0"/>
                <a:cs typeface="Arial" pitchFamily="34" charset="0"/>
              </a:rPr>
              <a:t>Tenderer to submit statement that all supplies comply with rules of origin</a:t>
            </a:r>
          </a:p>
          <a:p>
            <a:pPr marL="358775" lvl="1" indent="-358775">
              <a:lnSpc>
                <a:spcPts val="2000"/>
              </a:lnSpc>
              <a:spcBef>
                <a:spcPts val="1800"/>
              </a:spcBef>
              <a:buSzPct val="75000"/>
              <a:buFont typeface="Wingdings" pitchFamily="2" charset="2"/>
              <a:buChar char="q"/>
              <a:defRPr/>
            </a:pPr>
            <a:r>
              <a:rPr lang="en-US" sz="1800" b="1" dirty="0" smtClean="0">
                <a:latin typeface="Arial" pitchFamily="34" charset="0"/>
                <a:cs typeface="Arial" pitchFamily="34" charset="0"/>
              </a:rPr>
              <a:t>Definition of Lots</a:t>
            </a:r>
          </a:p>
          <a:p>
            <a:pPr marL="358775" lvl="1" indent="0">
              <a:lnSpc>
                <a:spcPts val="2000"/>
              </a:lnSpc>
              <a:spcBef>
                <a:spcPts val="600"/>
              </a:spcBef>
              <a:buSzPct val="75000"/>
              <a:buNone/>
              <a:defRPr/>
            </a:pPr>
            <a:r>
              <a:rPr lang="en-US" sz="1800" dirty="0" smtClean="0">
                <a:latin typeface="Arial" pitchFamily="34" charset="0"/>
                <a:cs typeface="Arial" pitchFamily="34" charset="0"/>
              </a:rPr>
              <a:t>Tenderers may submit offer for any or all Lots</a:t>
            </a:r>
          </a:p>
          <a:p>
            <a:pPr marL="358775" lvl="1" indent="0">
              <a:lnSpc>
                <a:spcPts val="2000"/>
              </a:lnSpc>
              <a:spcBef>
                <a:spcPts val="600"/>
              </a:spcBef>
              <a:buSzPct val="75000"/>
              <a:buNone/>
              <a:defRPr/>
            </a:pPr>
            <a:r>
              <a:rPr lang="en-US" sz="1800" dirty="0" smtClean="0">
                <a:latin typeface="Arial" pitchFamily="34" charset="0"/>
                <a:cs typeface="Arial" pitchFamily="34" charset="0"/>
              </a:rPr>
              <a:t>Discounts can be offered in case of being awarded more than one Lot</a:t>
            </a:r>
          </a:p>
          <a:p>
            <a:pPr marL="358775" lvl="1" indent="-358775">
              <a:lnSpc>
                <a:spcPts val="2000"/>
              </a:lnSpc>
              <a:spcBef>
                <a:spcPts val="1800"/>
              </a:spcBef>
              <a:buSzPct val="75000"/>
              <a:buFont typeface="Wingdings" pitchFamily="2" charset="2"/>
              <a:buChar char="q"/>
              <a:defRPr/>
            </a:pPr>
            <a:r>
              <a:rPr lang="en-US" sz="1800" b="1" dirty="0" smtClean="0">
                <a:latin typeface="Arial" pitchFamily="34" charset="0"/>
                <a:cs typeface="Arial" pitchFamily="34" charset="0"/>
              </a:rPr>
              <a:t>Award Decision</a:t>
            </a:r>
          </a:p>
          <a:p>
            <a:pPr marL="358775" lvl="1" indent="0">
              <a:lnSpc>
                <a:spcPts val="2000"/>
              </a:lnSpc>
              <a:spcBef>
                <a:spcPts val="600"/>
              </a:spcBef>
              <a:buSzPct val="75000"/>
              <a:buNone/>
              <a:defRPr/>
            </a:pPr>
            <a:r>
              <a:rPr lang="en-US" sz="1800" dirty="0" smtClean="0">
                <a:latin typeface="Arial" pitchFamily="34" charset="0"/>
                <a:cs typeface="Arial" pitchFamily="34" charset="0"/>
              </a:rPr>
              <a:t>Financial comparison should take into account best overall price, including discounts </a:t>
            </a:r>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800" y="900760"/>
            <a:ext cx="7772400" cy="5696592"/>
          </a:xfrm>
        </p:spPr>
        <p:txBody>
          <a:bodyPr/>
          <a:lstStyle/>
          <a:p>
            <a:r>
              <a:rPr lang="en-US" dirty="0"/>
              <a:t>Letter of invitation to </a:t>
            </a:r>
            <a:r>
              <a:rPr lang="en-US" dirty="0" smtClean="0"/>
              <a:t>tender</a:t>
            </a:r>
            <a:endParaRPr lang="tr-TR" dirty="0" smtClean="0"/>
          </a:p>
          <a:p>
            <a:r>
              <a:rPr lang="tr-TR" dirty="0"/>
              <a:t>Instructions to </a:t>
            </a:r>
            <a:r>
              <a:rPr lang="tr-TR" dirty="0" smtClean="0"/>
              <a:t>tenderers</a:t>
            </a:r>
          </a:p>
          <a:p>
            <a:r>
              <a:rPr lang="tr-TR" dirty="0"/>
              <a:t>Draft </a:t>
            </a:r>
            <a:r>
              <a:rPr lang="tr-TR" dirty="0" smtClean="0"/>
              <a:t>contract</a:t>
            </a:r>
          </a:p>
          <a:p>
            <a:r>
              <a:rPr lang="tr-TR" dirty="0"/>
              <a:t>Draft contract : special </a:t>
            </a:r>
            <a:r>
              <a:rPr lang="tr-TR" dirty="0" smtClean="0"/>
              <a:t>conditions – general conditions</a:t>
            </a:r>
          </a:p>
          <a:p>
            <a:r>
              <a:rPr lang="en-US" dirty="0"/>
              <a:t>Technical specifications (Annex II) &amp; technical offer (Annex III</a:t>
            </a:r>
            <a:r>
              <a:rPr lang="en-US" dirty="0" smtClean="0"/>
              <a:t>)</a:t>
            </a:r>
            <a:endParaRPr lang="tr-TR" dirty="0" smtClean="0"/>
          </a:p>
          <a:p>
            <a:r>
              <a:rPr lang="tr-TR" dirty="0"/>
              <a:t>Financial </a:t>
            </a:r>
            <a:r>
              <a:rPr lang="tr-TR" dirty="0" err="1"/>
              <a:t>offer</a:t>
            </a:r>
            <a:r>
              <a:rPr lang="tr-TR" dirty="0"/>
              <a:t> (</a:t>
            </a:r>
            <a:r>
              <a:rPr lang="tr-TR" dirty="0" err="1"/>
              <a:t>Annex</a:t>
            </a:r>
            <a:r>
              <a:rPr lang="tr-TR" dirty="0"/>
              <a:t> IV</a:t>
            </a:r>
            <a:r>
              <a:rPr lang="tr-TR" dirty="0" smtClean="0"/>
              <a:t>)</a:t>
            </a:r>
          </a:p>
          <a:p>
            <a:r>
              <a:rPr lang="tr-TR" dirty="0"/>
              <a:t>Performance guarantee (</a:t>
            </a:r>
            <a:r>
              <a:rPr lang="tr-TR" dirty="0" err="1"/>
              <a:t>Annex</a:t>
            </a:r>
            <a:r>
              <a:rPr lang="tr-TR" dirty="0"/>
              <a:t> V</a:t>
            </a:r>
            <a:r>
              <a:rPr lang="tr-TR" dirty="0" smtClean="0"/>
              <a:t>)</a:t>
            </a:r>
          </a:p>
          <a:p>
            <a:r>
              <a:rPr lang="tr-TR" dirty="0"/>
              <a:t>Pre-financing guarantee (</a:t>
            </a:r>
            <a:r>
              <a:rPr lang="tr-TR" dirty="0" err="1"/>
              <a:t>Annex</a:t>
            </a:r>
            <a:r>
              <a:rPr lang="tr-TR" dirty="0"/>
              <a:t> V</a:t>
            </a:r>
            <a:r>
              <a:rPr lang="tr-TR" dirty="0" smtClean="0"/>
              <a:t>)</a:t>
            </a:r>
          </a:p>
          <a:p>
            <a:r>
              <a:rPr lang="tr-TR" dirty="0" err="1"/>
              <a:t>Administrative</a:t>
            </a:r>
            <a:r>
              <a:rPr lang="tr-TR" dirty="0"/>
              <a:t> </a:t>
            </a:r>
            <a:r>
              <a:rPr lang="tr-TR" dirty="0" err="1"/>
              <a:t>compliance</a:t>
            </a:r>
            <a:r>
              <a:rPr lang="tr-TR" dirty="0"/>
              <a:t> </a:t>
            </a:r>
            <a:r>
              <a:rPr lang="tr-TR" dirty="0" err="1" smtClean="0"/>
              <a:t>grid</a:t>
            </a:r>
            <a:endParaRPr lang="tr-TR" dirty="0" smtClean="0"/>
          </a:p>
          <a:p>
            <a:r>
              <a:rPr lang="tr-TR" dirty="0"/>
              <a:t>Evaluation </a:t>
            </a:r>
            <a:r>
              <a:rPr lang="tr-TR" dirty="0" err="1" smtClean="0"/>
              <a:t>grid</a:t>
            </a:r>
            <a:endParaRPr lang="tr-TR" dirty="0" smtClean="0"/>
          </a:p>
          <a:p>
            <a:r>
              <a:rPr lang="tr-TR" dirty="0"/>
              <a:t>Tender </a:t>
            </a:r>
            <a:r>
              <a:rPr lang="tr-TR" dirty="0" err="1"/>
              <a:t>submission</a:t>
            </a:r>
            <a:r>
              <a:rPr lang="tr-TR" dirty="0"/>
              <a:t> </a:t>
            </a:r>
            <a:r>
              <a:rPr lang="tr-TR" dirty="0" smtClean="0"/>
              <a:t>form</a:t>
            </a:r>
          </a:p>
          <a:p>
            <a:r>
              <a:rPr lang="en-US" dirty="0"/>
              <a:t>Tax and customs arrangements (Annex V</a:t>
            </a:r>
            <a:r>
              <a:rPr lang="en-US" dirty="0" smtClean="0"/>
              <a:t>)</a:t>
            </a:r>
            <a:endParaRPr lang="tr-TR" dirty="0" smtClean="0"/>
          </a:p>
          <a:p>
            <a:r>
              <a:rPr lang="tr-TR" dirty="0"/>
              <a:t>Tender guarantee</a:t>
            </a:r>
            <a:endParaRPr lang="tr-TR" dirty="0" smtClean="0"/>
          </a:p>
          <a:p>
            <a:endParaRPr lang="tr-TR" dirty="0"/>
          </a:p>
        </p:txBody>
      </p:sp>
      <p:sp>
        <p:nvSpPr>
          <p:cNvPr id="5" name="Title 1"/>
          <p:cNvSpPr>
            <a:spLocks noGrp="1"/>
          </p:cNvSpPr>
          <p:nvPr>
            <p:ph type="title"/>
          </p:nvPr>
        </p:nvSpPr>
        <p:spPr>
          <a:xfrm>
            <a:off x="666561" y="188640"/>
            <a:ext cx="7772400" cy="712120"/>
          </a:xfrm>
        </p:spPr>
        <p:txBody>
          <a:bodyPr>
            <a:normAutofit/>
          </a:bodyPr>
          <a:lstStyle/>
          <a:p>
            <a:pPr marL="0" lvl="1" indent="0" algn="ctr"/>
            <a:r>
              <a:rPr lang="en-US" sz="2000" b="1" dirty="0" smtClean="0">
                <a:solidFill>
                  <a:srgbClr val="00449E"/>
                </a:solidFill>
                <a:latin typeface="Arial" pitchFamily="34" charset="0"/>
                <a:cs typeface="Arial" pitchFamily="34" charset="0"/>
              </a:rPr>
              <a:t>TENDER DOCUMENTS - </a:t>
            </a:r>
            <a:r>
              <a:rPr lang="en-US" sz="2000" b="1" dirty="0" smtClean="0">
                <a:solidFill>
                  <a:srgbClr val="FF0000"/>
                </a:solidFill>
                <a:latin typeface="Arial" pitchFamily="34" charset="0"/>
                <a:cs typeface="Arial" pitchFamily="34" charset="0"/>
              </a:rPr>
              <a:t>SUPPLIES</a:t>
            </a:r>
            <a:endParaRPr lang="en-US" sz="20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36198132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5800" y="954"/>
            <a:ext cx="7772400" cy="825216"/>
          </a:xfrm>
        </p:spPr>
        <p:txBody>
          <a:bodyPr>
            <a:normAutofit/>
          </a:bodyPr>
          <a:lstStyle/>
          <a:p>
            <a:r>
              <a:rPr lang="en-US" sz="2400" dirty="0">
                <a:solidFill>
                  <a:srgbClr val="00449E"/>
                </a:solidFill>
                <a:latin typeface="Arial" pitchFamily="34" charset="0"/>
                <a:cs typeface="Arial" pitchFamily="34" charset="0"/>
              </a:rPr>
              <a:t>TENDER DOCUMENTS </a:t>
            </a:r>
            <a:r>
              <a:rPr lang="en-US" sz="2400" dirty="0" smtClean="0">
                <a:solidFill>
                  <a:srgbClr val="00449E"/>
                </a:solidFill>
                <a:latin typeface="Arial" pitchFamily="34" charset="0"/>
                <a:cs typeface="Arial" pitchFamily="34" charset="0"/>
              </a:rPr>
              <a:t>– </a:t>
            </a:r>
            <a:r>
              <a:rPr lang="en-US" sz="2400" dirty="0" smtClean="0">
                <a:solidFill>
                  <a:srgbClr val="FF0000"/>
                </a:solidFill>
                <a:latin typeface="Arial" pitchFamily="34" charset="0"/>
                <a:cs typeface="Arial" pitchFamily="34" charset="0"/>
              </a:rPr>
              <a:t>SUPPLIES</a:t>
            </a:r>
            <a:r>
              <a:rPr lang="tr-TR" sz="2400" dirty="0" smtClean="0">
                <a:solidFill>
                  <a:srgbClr val="FF0000"/>
                </a:solidFill>
                <a:latin typeface="Arial" pitchFamily="34" charset="0"/>
                <a:cs typeface="Arial" pitchFamily="34" charset="0"/>
              </a:rPr>
              <a:t> (continued)</a:t>
            </a:r>
            <a:endParaRPr lang="tr-TR" sz="2400" dirty="0"/>
          </a:p>
        </p:txBody>
      </p:sp>
      <p:sp>
        <p:nvSpPr>
          <p:cNvPr id="3" name="İçerik Yer Tutucusu 2"/>
          <p:cNvSpPr>
            <a:spLocks noGrp="1"/>
          </p:cNvSpPr>
          <p:nvPr>
            <p:ph idx="1"/>
          </p:nvPr>
        </p:nvSpPr>
        <p:spPr>
          <a:xfrm>
            <a:off x="685800" y="692696"/>
            <a:ext cx="7772400" cy="6048672"/>
          </a:xfrm>
        </p:spPr>
        <p:txBody>
          <a:bodyPr>
            <a:normAutofit/>
          </a:bodyPr>
          <a:lstStyle/>
          <a:p>
            <a:r>
              <a:rPr lang="tr-TR" dirty="0"/>
              <a:t>Bank </a:t>
            </a:r>
            <a:r>
              <a:rPr lang="tr-TR" dirty="0" err="1"/>
              <a:t>account</a:t>
            </a:r>
            <a:r>
              <a:rPr lang="tr-TR" dirty="0"/>
              <a:t> </a:t>
            </a:r>
            <a:r>
              <a:rPr lang="tr-TR" dirty="0" err="1"/>
              <a:t>notification</a:t>
            </a:r>
            <a:r>
              <a:rPr lang="tr-TR" dirty="0"/>
              <a:t> </a:t>
            </a:r>
            <a:r>
              <a:rPr lang="tr-TR" dirty="0" smtClean="0"/>
              <a:t>form</a:t>
            </a:r>
          </a:p>
          <a:p>
            <a:r>
              <a:rPr lang="tr-TR" dirty="0"/>
              <a:t>Legal </a:t>
            </a:r>
            <a:r>
              <a:rPr lang="tr-TR" dirty="0" err="1"/>
              <a:t>entity</a:t>
            </a:r>
            <a:r>
              <a:rPr lang="tr-TR" dirty="0"/>
              <a:t> </a:t>
            </a:r>
            <a:r>
              <a:rPr lang="tr-TR" dirty="0" smtClean="0"/>
              <a:t>file</a:t>
            </a:r>
          </a:p>
          <a:p>
            <a:r>
              <a:rPr lang="tr-TR" dirty="0"/>
              <a:t>Tender </a:t>
            </a:r>
            <a:r>
              <a:rPr lang="tr-TR" dirty="0" err="1"/>
              <a:t>opening</a:t>
            </a:r>
            <a:r>
              <a:rPr lang="tr-TR" dirty="0"/>
              <a:t> </a:t>
            </a:r>
            <a:r>
              <a:rPr lang="tr-TR" dirty="0" err="1" smtClean="0"/>
              <a:t>checklist</a:t>
            </a:r>
            <a:endParaRPr lang="tr-TR" dirty="0" smtClean="0"/>
          </a:p>
          <a:p>
            <a:r>
              <a:rPr lang="tr-TR" dirty="0"/>
              <a:t>Tender </a:t>
            </a:r>
            <a:r>
              <a:rPr lang="tr-TR" dirty="0" err="1"/>
              <a:t>opening</a:t>
            </a:r>
            <a:r>
              <a:rPr lang="tr-TR" dirty="0"/>
              <a:t> </a:t>
            </a:r>
            <a:r>
              <a:rPr lang="tr-TR" dirty="0" err="1" smtClean="0"/>
              <a:t>report</a:t>
            </a:r>
            <a:endParaRPr lang="tr-TR" dirty="0" smtClean="0"/>
          </a:p>
          <a:p>
            <a:r>
              <a:rPr lang="tr-TR" dirty="0"/>
              <a:t>Evaluation </a:t>
            </a:r>
            <a:r>
              <a:rPr lang="tr-TR" dirty="0" err="1" smtClean="0"/>
              <a:t>report</a:t>
            </a:r>
            <a:endParaRPr lang="tr-TR" dirty="0" smtClean="0"/>
          </a:p>
          <a:p>
            <a:r>
              <a:rPr lang="tr-TR" dirty="0"/>
              <a:t>Notification </a:t>
            </a:r>
            <a:r>
              <a:rPr lang="tr-TR" dirty="0" err="1"/>
              <a:t>letter</a:t>
            </a:r>
            <a:r>
              <a:rPr lang="tr-TR" dirty="0"/>
              <a:t> to </a:t>
            </a:r>
            <a:r>
              <a:rPr lang="tr-TR" dirty="0" smtClean="0"/>
              <a:t>tenderers</a:t>
            </a:r>
          </a:p>
          <a:p>
            <a:r>
              <a:rPr lang="tr-TR" dirty="0" err="1"/>
              <a:t>Letter</a:t>
            </a:r>
            <a:r>
              <a:rPr lang="tr-TR" dirty="0"/>
              <a:t> to </a:t>
            </a:r>
            <a:r>
              <a:rPr lang="tr-TR" dirty="0" err="1"/>
              <a:t>unsuccessful</a:t>
            </a:r>
            <a:r>
              <a:rPr lang="tr-TR" dirty="0"/>
              <a:t> </a:t>
            </a:r>
            <a:r>
              <a:rPr lang="tr-TR" dirty="0" smtClean="0"/>
              <a:t>tenderers</a:t>
            </a:r>
          </a:p>
          <a:p>
            <a:r>
              <a:rPr lang="en-US" dirty="0"/>
              <a:t>Contract award notice for international </a:t>
            </a:r>
            <a:r>
              <a:rPr lang="en-US" dirty="0" smtClean="0"/>
              <a:t>calls</a:t>
            </a:r>
            <a:endParaRPr lang="tr-TR" dirty="0" smtClean="0"/>
          </a:p>
          <a:p>
            <a:r>
              <a:rPr lang="en-US" dirty="0"/>
              <a:t>Contract award notice for other </a:t>
            </a:r>
            <a:r>
              <a:rPr lang="en-US" dirty="0" smtClean="0"/>
              <a:t>procedures</a:t>
            </a:r>
            <a:endParaRPr lang="tr-TR" dirty="0" smtClean="0"/>
          </a:p>
          <a:p>
            <a:r>
              <a:rPr lang="tr-TR" dirty="0" err="1"/>
              <a:t>Contractor</a:t>
            </a:r>
            <a:r>
              <a:rPr lang="tr-TR" dirty="0"/>
              <a:t> </a:t>
            </a:r>
            <a:r>
              <a:rPr lang="tr-TR" dirty="0" err="1"/>
              <a:t>assessment</a:t>
            </a:r>
            <a:r>
              <a:rPr lang="tr-TR" dirty="0"/>
              <a:t> </a:t>
            </a:r>
            <a:r>
              <a:rPr lang="tr-TR" dirty="0" smtClean="0"/>
              <a:t>form</a:t>
            </a:r>
          </a:p>
          <a:p>
            <a:r>
              <a:rPr lang="tr-TR" dirty="0" err="1"/>
              <a:t>Provisional</a:t>
            </a:r>
            <a:r>
              <a:rPr lang="tr-TR" dirty="0"/>
              <a:t> and final </a:t>
            </a:r>
            <a:r>
              <a:rPr lang="tr-TR" dirty="0" err="1" smtClean="0"/>
              <a:t>acceptance</a:t>
            </a:r>
            <a:endParaRPr lang="tr-TR" dirty="0" smtClean="0"/>
          </a:p>
          <a:p>
            <a:r>
              <a:rPr lang="tr-TR" dirty="0" err="1"/>
              <a:t>Addendum</a:t>
            </a:r>
            <a:r>
              <a:rPr lang="tr-TR" dirty="0"/>
              <a:t> to </a:t>
            </a:r>
            <a:r>
              <a:rPr lang="tr-TR" dirty="0" smtClean="0"/>
              <a:t>contract</a:t>
            </a:r>
          </a:p>
          <a:p>
            <a:r>
              <a:rPr lang="tr-TR" dirty="0"/>
              <a:t>Budget </a:t>
            </a:r>
            <a:r>
              <a:rPr lang="tr-TR" dirty="0" err="1"/>
              <a:t>modification</a:t>
            </a:r>
            <a:endParaRPr lang="tr-TR" dirty="0"/>
          </a:p>
        </p:txBody>
      </p:sp>
    </p:spTree>
    <p:extLst>
      <p:ext uri="{BB962C8B-B14F-4D97-AF65-F5344CB8AC3E}">
        <p14:creationId xmlns:p14="http://schemas.microsoft.com/office/powerpoint/2010/main" val="30140507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marL="0" lvl="1" indent="0" algn="ctr"/>
            <a:r>
              <a:rPr lang="en-US" sz="2000" b="1" dirty="0" smtClean="0">
                <a:solidFill>
                  <a:srgbClr val="00449E"/>
                </a:solidFill>
                <a:latin typeface="Arial" pitchFamily="34" charset="0"/>
                <a:cs typeface="Arial" pitchFamily="34" charset="0"/>
              </a:rPr>
              <a:t>OPENING OF TENDERS</a:t>
            </a:r>
            <a:endParaRPr lang="en-US" sz="2000" b="1"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467544" y="980728"/>
            <a:ext cx="8280920" cy="5544616"/>
          </a:xfrm>
        </p:spPr>
        <p:txBody>
          <a:bodyPr>
            <a:normAutofit/>
          </a:bodyPr>
          <a:lstStyle/>
          <a:p>
            <a:pPr marL="0" lvl="1" indent="0" algn="just">
              <a:lnSpc>
                <a:spcPts val="2000"/>
              </a:lnSpc>
              <a:spcBef>
                <a:spcPts val="1200"/>
              </a:spcBef>
              <a:buNone/>
              <a:defRPr/>
            </a:pPr>
            <a:r>
              <a:rPr lang="en-US" sz="2000" b="1" dirty="0" smtClean="0">
                <a:solidFill>
                  <a:srgbClr val="FF0000"/>
                </a:solidFill>
                <a:latin typeface="Arial" pitchFamily="34" charset="0"/>
                <a:cs typeface="Arial" pitchFamily="34" charset="0"/>
              </a:rPr>
              <a:t>Works and Supplies</a:t>
            </a:r>
          </a:p>
          <a:p>
            <a:pPr marL="358775" lvl="1" indent="-358775" algn="just">
              <a:lnSpc>
                <a:spcPts val="2000"/>
              </a:lnSpc>
              <a:spcBef>
                <a:spcPts val="1200"/>
              </a:spcBef>
              <a:buSzPct val="75000"/>
              <a:buFont typeface="Wingdings" pitchFamily="2" charset="2"/>
              <a:buChar char="q"/>
              <a:defRPr/>
            </a:pPr>
            <a:r>
              <a:rPr lang="en-US" sz="2000" b="1" dirty="0" smtClean="0">
                <a:latin typeface="Arial" pitchFamily="34" charset="0"/>
                <a:cs typeface="Arial" pitchFamily="34" charset="0"/>
              </a:rPr>
              <a:t>Tenders opened in public session</a:t>
            </a:r>
          </a:p>
          <a:p>
            <a:pPr marL="358775" lvl="1" indent="-358775" algn="just">
              <a:lnSpc>
                <a:spcPts val="2000"/>
              </a:lnSpc>
              <a:spcBef>
                <a:spcPts val="1200"/>
              </a:spcBef>
              <a:buSzPct val="75000"/>
              <a:buFont typeface="Wingdings" pitchFamily="2" charset="2"/>
              <a:buChar char="q"/>
              <a:defRPr/>
            </a:pPr>
            <a:r>
              <a:rPr lang="en-US" sz="2000" b="1" dirty="0" smtClean="0">
                <a:latin typeface="Arial" pitchFamily="34" charset="0"/>
                <a:cs typeface="Arial" pitchFamily="34" charset="0"/>
              </a:rPr>
              <a:t>Chairperson announces:</a:t>
            </a:r>
          </a:p>
          <a:p>
            <a:pPr marL="717550" lvl="1" indent="-358775" algn="just">
              <a:lnSpc>
                <a:spcPts val="2000"/>
              </a:lnSpc>
              <a:spcBef>
                <a:spcPts val="600"/>
              </a:spcBef>
              <a:buSzPct val="75000"/>
              <a:buFont typeface="Wingdings" pitchFamily="2" charset="2"/>
              <a:buChar char="Ø"/>
              <a:defRPr/>
            </a:pPr>
            <a:r>
              <a:rPr lang="en-GB" sz="2000" dirty="0" smtClean="0">
                <a:latin typeface="Arial" panose="020B0604020202020204" pitchFamily="34" charset="0"/>
                <a:cs typeface="Arial" panose="020B0604020202020204" pitchFamily="34" charset="0"/>
              </a:rPr>
              <a:t>Tenderers' names</a:t>
            </a:r>
          </a:p>
          <a:p>
            <a:pPr marL="717550" lvl="1" indent="-358775" algn="just">
              <a:lnSpc>
                <a:spcPts val="2000"/>
              </a:lnSpc>
              <a:spcBef>
                <a:spcPts val="600"/>
              </a:spcBef>
              <a:buSzPct val="75000"/>
              <a:buFont typeface="Wingdings" pitchFamily="2" charset="2"/>
              <a:buChar char="Ø"/>
              <a:defRPr/>
            </a:pPr>
            <a:r>
              <a:rPr lang="en-GB" sz="2000" dirty="0" smtClean="0">
                <a:latin typeface="Arial" panose="020B0604020202020204" pitchFamily="34" charset="0"/>
                <a:cs typeface="Arial" panose="020B0604020202020204" pitchFamily="34" charset="0"/>
              </a:rPr>
              <a:t>Tender prices</a:t>
            </a:r>
          </a:p>
          <a:p>
            <a:pPr marL="717550" lvl="1" indent="-358775" algn="just">
              <a:lnSpc>
                <a:spcPts val="2000"/>
              </a:lnSpc>
              <a:spcBef>
                <a:spcPts val="600"/>
              </a:spcBef>
              <a:buSzPct val="75000"/>
              <a:buFont typeface="Wingdings" pitchFamily="2" charset="2"/>
              <a:buChar char="Ø"/>
              <a:defRPr/>
            </a:pPr>
            <a:r>
              <a:rPr lang="en-GB" sz="2000" dirty="0" smtClean="0">
                <a:latin typeface="Arial" panose="020B0604020202020204" pitchFamily="34" charset="0"/>
                <a:cs typeface="Arial" panose="020B0604020202020204" pitchFamily="34" charset="0"/>
              </a:rPr>
              <a:t>Any discount offered</a:t>
            </a:r>
          </a:p>
          <a:p>
            <a:pPr marL="717550" lvl="1" indent="-358775" algn="just">
              <a:lnSpc>
                <a:spcPts val="2000"/>
              </a:lnSpc>
              <a:spcBef>
                <a:spcPts val="600"/>
              </a:spcBef>
              <a:buSzPct val="75000"/>
              <a:buFont typeface="Wingdings" pitchFamily="2" charset="2"/>
              <a:buChar char="Ø"/>
              <a:defRPr/>
            </a:pPr>
            <a:r>
              <a:rPr lang="en-GB" sz="2000" dirty="0" smtClean="0">
                <a:latin typeface="Arial" panose="020B0604020202020204" pitchFamily="34" charset="0"/>
                <a:cs typeface="Arial" panose="020B0604020202020204" pitchFamily="34" charset="0"/>
              </a:rPr>
              <a:t>Notifications of alteration and withdrawal</a:t>
            </a:r>
          </a:p>
          <a:p>
            <a:pPr marL="717550" lvl="1" indent="-358775" algn="just">
              <a:lnSpc>
                <a:spcPts val="2000"/>
              </a:lnSpc>
              <a:spcBef>
                <a:spcPts val="600"/>
              </a:spcBef>
              <a:buSzPct val="75000"/>
              <a:buFont typeface="Wingdings" pitchFamily="2" charset="2"/>
              <a:buChar char="Ø"/>
              <a:defRPr/>
            </a:pPr>
            <a:r>
              <a:rPr lang="en-GB" sz="2000" dirty="0" smtClean="0">
                <a:latin typeface="Arial" panose="020B0604020202020204" pitchFamily="34" charset="0"/>
                <a:cs typeface="Arial" panose="020B0604020202020204" pitchFamily="34" charset="0"/>
              </a:rPr>
              <a:t>Presence of the requisite tender guarantee (if required)</a:t>
            </a:r>
          </a:p>
          <a:p>
            <a:pPr marL="358775" lvl="1" indent="-358775" algn="just">
              <a:lnSpc>
                <a:spcPts val="2000"/>
              </a:lnSpc>
              <a:spcBef>
                <a:spcPts val="1200"/>
              </a:spcBef>
              <a:buSzPct val="75000"/>
              <a:buFont typeface="Wingdings" pitchFamily="2" charset="2"/>
              <a:buChar char="q"/>
              <a:defRPr/>
            </a:pPr>
            <a:r>
              <a:rPr lang="en-US" sz="2000" b="1" dirty="0" smtClean="0">
                <a:latin typeface="Arial" pitchFamily="34" charset="0"/>
                <a:cs typeface="Arial" pitchFamily="34" charset="0"/>
              </a:rPr>
              <a:t>Minutes of Tender Opening Meeting to be issued to all renderers</a:t>
            </a:r>
            <a:endParaRPr lang="tr-TR" sz="2000" b="1" dirty="0" smtClean="0">
              <a:latin typeface="Arial" pitchFamily="34" charset="0"/>
              <a:cs typeface="Arial" pitchFamily="34" charset="0"/>
            </a:endParaRPr>
          </a:p>
          <a:p>
            <a:pPr marL="358775" lvl="1" indent="-358775" algn="just">
              <a:lnSpc>
                <a:spcPts val="2000"/>
              </a:lnSpc>
              <a:spcBef>
                <a:spcPts val="1200"/>
              </a:spcBef>
              <a:buSzPct val="75000"/>
              <a:buFont typeface="Wingdings" pitchFamily="2" charset="2"/>
              <a:buChar char="q"/>
              <a:defRPr/>
            </a:pPr>
            <a:endParaRPr lang="en-GB" sz="2000" b="1" dirty="0" smtClean="0">
              <a:latin typeface="Arial" pitchFamily="34" charset="0"/>
              <a:cs typeface="Arial" pitchFamily="34" charset="0"/>
            </a:endParaRPr>
          </a:p>
          <a:p>
            <a:pPr marL="0" lvl="1" indent="0" algn="just">
              <a:lnSpc>
                <a:spcPts val="2000"/>
              </a:lnSpc>
              <a:spcBef>
                <a:spcPts val="1200"/>
              </a:spcBef>
              <a:buNone/>
              <a:defRPr/>
            </a:pPr>
            <a:r>
              <a:rPr lang="en-US" sz="2000" b="1" dirty="0" smtClean="0">
                <a:solidFill>
                  <a:srgbClr val="FF0000"/>
                </a:solidFill>
                <a:latin typeface="Arial" pitchFamily="34" charset="0"/>
                <a:cs typeface="Arial" pitchFamily="34" charset="0"/>
              </a:rPr>
              <a:t>Services</a:t>
            </a:r>
          </a:p>
          <a:p>
            <a:pPr marL="358775" lvl="1" indent="-358775" algn="just">
              <a:lnSpc>
                <a:spcPts val="2000"/>
              </a:lnSpc>
              <a:spcBef>
                <a:spcPts val="1200"/>
              </a:spcBef>
              <a:buSzPct val="75000"/>
              <a:buFont typeface="Wingdings" pitchFamily="2" charset="2"/>
              <a:buChar char="q"/>
              <a:defRPr/>
            </a:pPr>
            <a:r>
              <a:rPr lang="en-US" sz="2000" b="1" dirty="0" smtClean="0">
                <a:latin typeface="Arial" pitchFamily="34" charset="0"/>
                <a:cs typeface="Arial" pitchFamily="34" charset="0"/>
              </a:rPr>
              <a:t>Tenders opened in private session</a:t>
            </a:r>
          </a:p>
          <a:p>
            <a:pPr marL="0" lvl="1" indent="0">
              <a:lnSpc>
                <a:spcPts val="2000"/>
              </a:lnSpc>
              <a:spcBef>
                <a:spcPts val="1200"/>
              </a:spcBef>
              <a:buNone/>
              <a:defRPr/>
            </a:pPr>
            <a:endParaRPr lang="en-US" sz="1800" b="1" dirty="0" smtClean="0">
              <a:latin typeface="Arial" pitchFamily="34" charset="0"/>
              <a:cs typeface="Arial" pitchFamily="34" charset="0"/>
            </a:endParaRPr>
          </a:p>
          <a:p>
            <a:pPr marL="0" lvl="1" indent="0">
              <a:lnSpc>
                <a:spcPts val="2000"/>
              </a:lnSpc>
              <a:spcBef>
                <a:spcPts val="1200"/>
              </a:spcBef>
              <a:buNone/>
              <a:defRPr/>
            </a:pPr>
            <a:endParaRPr lang="en-US" sz="1800" b="1" dirty="0" smtClean="0">
              <a:latin typeface="Arial" pitchFamily="34" charset="0"/>
              <a:cs typeface="Arial" pitchFamily="34" charset="0"/>
            </a:endParaRPr>
          </a:p>
          <a:p>
            <a:pPr marL="0" lvl="1" indent="0">
              <a:lnSpc>
                <a:spcPts val="2000"/>
              </a:lnSpc>
              <a:spcBef>
                <a:spcPts val="1200"/>
              </a:spcBef>
              <a:buNone/>
              <a:defRPr/>
            </a:pPr>
            <a:endParaRPr lang="en-US" sz="1800" dirty="0" smtClean="0">
              <a:latin typeface="Arial" pitchFamily="34" charset="0"/>
              <a:cs typeface="Arial" pitchFamily="34" charset="0"/>
            </a:endParaRPr>
          </a:p>
          <a:p>
            <a:pPr marL="358775" lvl="1" indent="-358775">
              <a:lnSpc>
                <a:spcPts val="2000"/>
              </a:lnSpc>
              <a:spcBef>
                <a:spcPts val="1200"/>
              </a:spcBef>
              <a:buSzPct val="75000"/>
              <a:buFont typeface="Wingdings" pitchFamily="2" charset="2"/>
              <a:buChar char="q"/>
              <a:defRPr/>
            </a:pPr>
            <a:endParaRPr lang="en-US" sz="1800" b="1" dirty="0" smtClean="0">
              <a:latin typeface="Arial" pitchFamily="34" charset="0"/>
              <a:cs typeface="Arial" pitchFamily="34" charset="0"/>
            </a:endParaRPr>
          </a:p>
        </p:txBody>
      </p:sp>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706090"/>
          </a:xfrm>
        </p:spPr>
        <p:txBody>
          <a:bodyPr>
            <a:normAutofit/>
          </a:bodyPr>
          <a:lstStyle/>
          <a:p>
            <a:pPr marL="0" lvl="1" indent="0" algn="ctr"/>
            <a:r>
              <a:rPr lang="en-US" sz="2000" b="1" dirty="0" smtClean="0">
                <a:solidFill>
                  <a:srgbClr val="00449E"/>
                </a:solidFill>
                <a:latin typeface="Arial" pitchFamily="34" charset="0"/>
                <a:cs typeface="Arial" pitchFamily="34" charset="0"/>
              </a:rPr>
              <a:t>KEY ISSUES</a:t>
            </a:r>
            <a:endParaRPr lang="en-US" sz="2000" b="1" dirty="0">
              <a:solidFill>
                <a:srgbClr val="00449E"/>
              </a:solidFill>
              <a:latin typeface="Arial" pitchFamily="34" charset="0"/>
              <a:cs typeface="Arial" pitchFamily="34" charset="0"/>
            </a:endParaRPr>
          </a:p>
        </p:txBody>
      </p:sp>
      <p:sp>
        <p:nvSpPr>
          <p:cNvPr id="3" name="Content Placeholder 2"/>
          <p:cNvSpPr>
            <a:spLocks noGrp="1"/>
          </p:cNvSpPr>
          <p:nvPr>
            <p:ph idx="1"/>
          </p:nvPr>
        </p:nvSpPr>
        <p:spPr>
          <a:xfrm>
            <a:off x="467544" y="706090"/>
            <a:ext cx="8280920" cy="5963270"/>
          </a:xfrm>
        </p:spPr>
        <p:txBody>
          <a:bodyPr>
            <a:normAutofit/>
          </a:bodyPr>
          <a:lstStyle/>
          <a:p>
            <a:pPr marL="3586163" lvl="1" indent="-3586163">
              <a:lnSpc>
                <a:spcPts val="2000"/>
              </a:lnSpc>
              <a:spcBef>
                <a:spcPts val="1800"/>
              </a:spcBef>
              <a:buNone/>
              <a:defRPr/>
            </a:pPr>
            <a:r>
              <a:rPr lang="en-US" sz="2000" b="1" dirty="0" smtClean="0">
                <a:solidFill>
                  <a:srgbClr val="FF0000"/>
                </a:solidFill>
                <a:latin typeface="Arial" pitchFamily="34" charset="0"/>
                <a:cs typeface="Arial" pitchFamily="34" charset="0"/>
              </a:rPr>
              <a:t>SELECTION CRITERIA</a:t>
            </a:r>
            <a:r>
              <a:rPr lang="tr-TR" sz="2000" b="1" dirty="0" smtClean="0">
                <a:solidFill>
                  <a:srgbClr val="FF0000"/>
                </a:solidFill>
                <a:latin typeface="Arial" pitchFamily="34" charset="0"/>
                <a:cs typeface="Arial" pitchFamily="34" charset="0"/>
              </a:rPr>
              <a:t> </a:t>
            </a:r>
          </a:p>
          <a:p>
            <a:pPr marL="358775" lvl="1" indent="-358775">
              <a:lnSpc>
                <a:spcPts val="2500"/>
              </a:lnSpc>
              <a:spcBef>
                <a:spcPts val="1200"/>
              </a:spcBef>
              <a:buSzPct val="75000"/>
              <a:buFont typeface="Wingdings" pitchFamily="2" charset="2"/>
              <a:buChar char="q"/>
              <a:defRPr/>
            </a:pPr>
            <a:r>
              <a:rPr lang="en-GB" b="1" dirty="0" smtClean="0">
                <a:latin typeface="Arial" pitchFamily="34" charset="0"/>
                <a:cs typeface="Arial" pitchFamily="34" charset="0"/>
              </a:rPr>
              <a:t>Selection criteria must be defined in all </a:t>
            </a:r>
            <a:r>
              <a:rPr lang="tr-TR" b="1" dirty="0" smtClean="0">
                <a:latin typeface="Arial" pitchFamily="34" charset="0"/>
                <a:cs typeface="Arial" pitchFamily="34" charset="0"/>
              </a:rPr>
              <a:t>Contract</a:t>
            </a:r>
            <a:r>
              <a:rPr lang="en-GB" b="1" dirty="0" smtClean="0">
                <a:latin typeface="Arial" pitchFamily="34" charset="0"/>
                <a:cs typeface="Arial" pitchFamily="34" charset="0"/>
              </a:rPr>
              <a:t> Notices</a:t>
            </a:r>
          </a:p>
          <a:p>
            <a:pPr marL="358775" lvl="1" indent="-358775">
              <a:lnSpc>
                <a:spcPts val="2500"/>
              </a:lnSpc>
              <a:spcBef>
                <a:spcPts val="1200"/>
              </a:spcBef>
              <a:buSzPct val="75000"/>
              <a:buFont typeface="Wingdings" pitchFamily="2" charset="2"/>
              <a:buChar char="q"/>
              <a:defRPr/>
            </a:pPr>
            <a:r>
              <a:rPr lang="en-GB" b="1" dirty="0" smtClean="0">
                <a:latin typeface="Arial" pitchFamily="34" charset="0"/>
                <a:cs typeface="Arial" pitchFamily="34" charset="0"/>
              </a:rPr>
              <a:t>They cannot be subsequently amended </a:t>
            </a:r>
            <a:r>
              <a:rPr lang="en-GB" dirty="0" smtClean="0">
                <a:latin typeface="Arial" pitchFamily="34" charset="0"/>
                <a:cs typeface="Arial" pitchFamily="34" charset="0"/>
              </a:rPr>
              <a:t>- unless a corrigendum is issued (delays)</a:t>
            </a:r>
          </a:p>
          <a:p>
            <a:pPr marL="358775" lvl="1" indent="-358775">
              <a:lnSpc>
                <a:spcPts val="2500"/>
              </a:lnSpc>
              <a:spcBef>
                <a:spcPts val="1200"/>
              </a:spcBef>
              <a:buSzPct val="75000"/>
              <a:buFont typeface="Wingdings" pitchFamily="2" charset="2"/>
              <a:buChar char="q"/>
              <a:defRPr/>
            </a:pPr>
            <a:r>
              <a:rPr lang="en-GB" dirty="0" smtClean="0">
                <a:latin typeface="Arial" pitchFamily="34" charset="0"/>
                <a:cs typeface="Arial" pitchFamily="34" charset="0"/>
              </a:rPr>
              <a:t>Criteria must be </a:t>
            </a:r>
            <a:r>
              <a:rPr lang="en-GB" b="1" dirty="0" smtClean="0">
                <a:latin typeface="Arial" pitchFamily="34" charset="0"/>
                <a:cs typeface="Arial" pitchFamily="34" charset="0"/>
              </a:rPr>
              <a:t>clear and non-discriminatory criteria</a:t>
            </a:r>
          </a:p>
          <a:p>
            <a:pPr marL="358775" lvl="1" indent="-358775">
              <a:lnSpc>
                <a:spcPts val="2500"/>
              </a:lnSpc>
              <a:spcBef>
                <a:spcPts val="1200"/>
              </a:spcBef>
              <a:buSzPct val="75000"/>
              <a:buFont typeface="Wingdings" pitchFamily="2" charset="2"/>
              <a:buChar char="q"/>
              <a:defRPr/>
            </a:pPr>
            <a:r>
              <a:rPr lang="en-GB" dirty="0" smtClean="0">
                <a:latin typeface="Arial" pitchFamily="34" charset="0"/>
                <a:cs typeface="Arial" pitchFamily="34" charset="0"/>
              </a:rPr>
              <a:t>Criteria should be designed to ensure that </a:t>
            </a:r>
            <a:r>
              <a:rPr lang="en-GB" b="1" dirty="0" smtClean="0">
                <a:latin typeface="Arial" pitchFamily="34" charset="0"/>
                <a:cs typeface="Arial" pitchFamily="34" charset="0"/>
              </a:rPr>
              <a:t>successful candidates have adequate financial, economic, technical and professional capacity </a:t>
            </a:r>
            <a:r>
              <a:rPr lang="en-GB" dirty="0" smtClean="0">
                <a:latin typeface="Arial" pitchFamily="34" charset="0"/>
                <a:cs typeface="Arial" pitchFamily="34" charset="0"/>
              </a:rPr>
              <a:t>to implement the requirements of the contract</a:t>
            </a:r>
            <a:endParaRPr lang="tr-TR" dirty="0" smtClean="0">
              <a:latin typeface="Arial" pitchFamily="34" charset="0"/>
              <a:cs typeface="Arial" pitchFamily="34" charset="0"/>
            </a:endParaRPr>
          </a:p>
          <a:p>
            <a:pPr marL="358775" lvl="1" indent="-358775">
              <a:lnSpc>
                <a:spcPts val="2500"/>
              </a:lnSpc>
              <a:spcBef>
                <a:spcPts val="1200"/>
              </a:spcBef>
              <a:buSzPct val="75000"/>
              <a:buFont typeface="Wingdings" pitchFamily="2" charset="2"/>
              <a:buChar char="q"/>
              <a:defRPr/>
            </a:pPr>
            <a:r>
              <a:rPr lang="en-GB" b="1" dirty="0">
                <a:latin typeface="Arial" pitchFamily="34" charset="0"/>
                <a:cs typeface="Arial" pitchFamily="34" charset="0"/>
              </a:rPr>
              <a:t>Economic and financial criteria </a:t>
            </a:r>
            <a:r>
              <a:rPr lang="en-GB" dirty="0">
                <a:latin typeface="Arial" pitchFamily="34" charset="0"/>
                <a:cs typeface="Arial" pitchFamily="34" charset="0"/>
              </a:rPr>
              <a:t>should be limited to the previous 3 financial </a:t>
            </a:r>
            <a:r>
              <a:rPr lang="en-GB" dirty="0" smtClean="0">
                <a:latin typeface="Arial" pitchFamily="34" charset="0"/>
                <a:cs typeface="Arial" pitchFamily="34" charset="0"/>
              </a:rPr>
              <a:t>years</a:t>
            </a:r>
            <a:endParaRPr lang="tr-TR" dirty="0" smtClean="0">
              <a:latin typeface="Arial" pitchFamily="34" charset="0"/>
              <a:cs typeface="Arial" pitchFamily="34" charset="0"/>
            </a:endParaRPr>
          </a:p>
          <a:p>
            <a:pPr marL="358775" lvl="1" indent="-358775">
              <a:lnSpc>
                <a:spcPts val="2500"/>
              </a:lnSpc>
              <a:spcBef>
                <a:spcPts val="1200"/>
              </a:spcBef>
              <a:buSzPct val="75000"/>
              <a:buFont typeface="Wingdings" pitchFamily="2" charset="2"/>
              <a:buChar char="q"/>
              <a:defRPr/>
            </a:pPr>
            <a:r>
              <a:rPr lang="en-GB" b="1" dirty="0">
                <a:latin typeface="Arial" pitchFamily="34" charset="0"/>
                <a:cs typeface="Arial" pitchFamily="34" charset="0"/>
              </a:rPr>
              <a:t>Professional and technical criteria </a:t>
            </a:r>
            <a:r>
              <a:rPr lang="en-GB" dirty="0">
                <a:latin typeface="Arial" pitchFamily="34" charset="0"/>
                <a:cs typeface="Arial" pitchFamily="34" charset="0"/>
              </a:rPr>
              <a:t>should be limited to</a:t>
            </a:r>
            <a:r>
              <a:rPr lang="en-US" dirty="0">
                <a:latin typeface="Arial" pitchFamily="34" charset="0"/>
                <a:cs typeface="Arial" pitchFamily="34" charset="0"/>
              </a:rPr>
              <a:t>:</a:t>
            </a:r>
            <a:endParaRPr lang="en-GB" dirty="0">
              <a:latin typeface="Arial" pitchFamily="34" charset="0"/>
              <a:cs typeface="Arial" pitchFamily="34" charset="0"/>
            </a:endParaRPr>
          </a:p>
          <a:p>
            <a:pPr marL="717550" lvl="1" indent="-358775">
              <a:lnSpc>
                <a:spcPts val="2500"/>
              </a:lnSpc>
              <a:spcBef>
                <a:spcPts val="1200"/>
              </a:spcBef>
              <a:buSzPct val="75000"/>
              <a:buFont typeface="Wingdings" pitchFamily="2" charset="2"/>
              <a:buChar char="Ø"/>
              <a:defRPr/>
            </a:pPr>
            <a:r>
              <a:rPr lang="en-GB" b="1" i="1" dirty="0">
                <a:latin typeface="Arial" pitchFamily="34" charset="0"/>
                <a:cs typeface="Arial" pitchFamily="34" charset="0"/>
              </a:rPr>
              <a:t>Service and supply contracts </a:t>
            </a:r>
            <a:r>
              <a:rPr lang="en-GB" dirty="0">
                <a:latin typeface="Arial" pitchFamily="34" charset="0"/>
                <a:cs typeface="Arial" pitchFamily="34" charset="0"/>
              </a:rPr>
              <a:t>– projects completed in the past three years</a:t>
            </a:r>
          </a:p>
          <a:p>
            <a:pPr marL="717550" lvl="1" indent="-358775">
              <a:lnSpc>
                <a:spcPts val="2500"/>
              </a:lnSpc>
              <a:spcBef>
                <a:spcPts val="1200"/>
              </a:spcBef>
              <a:buSzPct val="75000"/>
              <a:buFont typeface="Wingdings" pitchFamily="2" charset="2"/>
              <a:buChar char="Ø"/>
              <a:defRPr/>
            </a:pPr>
            <a:r>
              <a:rPr lang="en-GB" b="1" i="1" dirty="0">
                <a:latin typeface="Arial" pitchFamily="34" charset="0"/>
                <a:cs typeface="Arial" pitchFamily="34" charset="0"/>
              </a:rPr>
              <a:t>Works contracts</a:t>
            </a:r>
            <a:r>
              <a:rPr lang="en-GB" dirty="0">
                <a:latin typeface="Arial" pitchFamily="34" charset="0"/>
                <a:cs typeface="Arial" pitchFamily="34" charset="0"/>
              </a:rPr>
              <a:t> - projects completed in the past five year</a:t>
            </a:r>
          </a:p>
          <a:p>
            <a:pPr marL="358775" lvl="1" indent="-358775">
              <a:lnSpc>
                <a:spcPts val="2500"/>
              </a:lnSpc>
              <a:spcBef>
                <a:spcPts val="1200"/>
              </a:spcBef>
              <a:buSzPct val="75000"/>
              <a:buFont typeface="Wingdings" pitchFamily="2" charset="2"/>
              <a:buChar char="q"/>
              <a:defRPr/>
            </a:pPr>
            <a:endParaRPr lang="en-GB" dirty="0">
              <a:latin typeface="Arial" pitchFamily="34" charset="0"/>
              <a:cs typeface="Arial" pitchFamily="34" charset="0"/>
            </a:endParaRPr>
          </a:p>
          <a:p>
            <a:pPr marL="358775" lvl="1" indent="-358775">
              <a:lnSpc>
                <a:spcPts val="2500"/>
              </a:lnSpc>
              <a:spcBef>
                <a:spcPts val="1200"/>
              </a:spcBef>
              <a:buSzPct val="75000"/>
              <a:buFont typeface="Wingdings" pitchFamily="2" charset="2"/>
              <a:buChar char="q"/>
              <a:defRPr/>
            </a:pPr>
            <a:endParaRPr lang="en-GB" sz="2000" dirty="0" smtClean="0">
              <a:latin typeface="Arial" pitchFamily="34" charset="0"/>
              <a:cs typeface="Arial" pitchFamily="34" charset="0"/>
            </a:endParaRPr>
          </a:p>
        </p:txBody>
      </p:sp>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0"/>
            <a:ext cx="8280920" cy="6597352"/>
          </a:xfrm>
        </p:spPr>
        <p:txBody>
          <a:bodyPr>
            <a:normAutofit fontScale="92500" lnSpcReduction="20000"/>
          </a:bodyPr>
          <a:lstStyle/>
          <a:p>
            <a:pPr marL="3586163" lvl="1" indent="-3586163">
              <a:lnSpc>
                <a:spcPts val="2000"/>
              </a:lnSpc>
              <a:spcBef>
                <a:spcPts val="1800"/>
              </a:spcBef>
              <a:buNone/>
              <a:defRPr/>
            </a:pPr>
            <a:r>
              <a:rPr lang="en-US" sz="1800" b="1" dirty="0" smtClean="0">
                <a:solidFill>
                  <a:srgbClr val="FF0000"/>
                </a:solidFill>
                <a:latin typeface="Arial" pitchFamily="34" charset="0"/>
                <a:cs typeface="Arial" pitchFamily="34" charset="0"/>
              </a:rPr>
              <a:t>SELECTION CRITERIA (continued)</a:t>
            </a:r>
          </a:p>
          <a:p>
            <a:pPr marL="358775" lvl="1" indent="-358775">
              <a:lnSpc>
                <a:spcPct val="170000"/>
              </a:lnSpc>
              <a:spcBef>
                <a:spcPts val="0"/>
              </a:spcBef>
              <a:spcAft>
                <a:spcPts val="0"/>
              </a:spcAft>
              <a:buSzPct val="75000"/>
              <a:buFont typeface="Wingdings" pitchFamily="2" charset="2"/>
              <a:buChar char="q"/>
              <a:defRPr/>
            </a:pPr>
            <a:r>
              <a:rPr lang="en-GB" sz="1800" dirty="0" smtClean="0">
                <a:latin typeface="Arial" pitchFamily="34" charset="0"/>
                <a:cs typeface="Arial" pitchFamily="34" charset="0"/>
              </a:rPr>
              <a:t>Criteria must be specific – unambiguous “</a:t>
            </a:r>
            <a:r>
              <a:rPr lang="en-GB" sz="1800" b="1" i="1" dirty="0" smtClean="0">
                <a:latin typeface="Arial" pitchFamily="34" charset="0"/>
                <a:cs typeface="Arial" pitchFamily="34" charset="0"/>
              </a:rPr>
              <a:t>PASS/FAIL</a:t>
            </a:r>
            <a:r>
              <a:rPr lang="en-GB" sz="1800" dirty="0" smtClean="0">
                <a:latin typeface="Arial" pitchFamily="34" charset="0"/>
                <a:cs typeface="Arial" pitchFamily="34" charset="0"/>
              </a:rPr>
              <a:t>”</a:t>
            </a:r>
          </a:p>
          <a:p>
            <a:pPr marL="358775" lvl="1" indent="-358775">
              <a:lnSpc>
                <a:spcPct val="170000"/>
              </a:lnSpc>
              <a:spcBef>
                <a:spcPts val="0"/>
              </a:spcBef>
              <a:spcAft>
                <a:spcPts val="0"/>
              </a:spcAft>
              <a:buSzPct val="75000"/>
              <a:buFont typeface="Wingdings" pitchFamily="2" charset="2"/>
              <a:buChar char="q"/>
              <a:defRPr/>
            </a:pPr>
            <a:r>
              <a:rPr lang="en-GB" sz="1800" dirty="0" smtClean="0">
                <a:latin typeface="Arial" pitchFamily="34" charset="0"/>
                <a:cs typeface="Arial" pitchFamily="34" charset="0"/>
              </a:rPr>
              <a:t>It must be possible to </a:t>
            </a:r>
            <a:r>
              <a:rPr lang="en-GB" sz="1800" b="1" dirty="0" smtClean="0">
                <a:latin typeface="Arial" pitchFamily="34" charset="0"/>
                <a:cs typeface="Arial" pitchFamily="34" charset="0"/>
              </a:rPr>
              <a:t>verify compliance </a:t>
            </a:r>
            <a:r>
              <a:rPr lang="en-GB" sz="1800" dirty="0" smtClean="0">
                <a:latin typeface="Arial" pitchFamily="34" charset="0"/>
                <a:cs typeface="Arial" pitchFamily="34" charset="0"/>
              </a:rPr>
              <a:t>with the criteria (documentary evidence)</a:t>
            </a:r>
            <a:endParaRPr lang="tr-TR" sz="1800" dirty="0" smtClean="0">
              <a:latin typeface="Arial" pitchFamily="34" charset="0"/>
              <a:cs typeface="Arial" pitchFamily="34" charset="0"/>
            </a:endParaRPr>
          </a:p>
          <a:p>
            <a:pPr marL="358775" lvl="1" indent="-358775">
              <a:lnSpc>
                <a:spcPct val="170000"/>
              </a:lnSpc>
              <a:spcBef>
                <a:spcPts val="0"/>
              </a:spcBef>
              <a:spcAft>
                <a:spcPts val="0"/>
              </a:spcAft>
              <a:buSzPct val="75000"/>
              <a:buNone/>
              <a:defRPr/>
            </a:pPr>
            <a:r>
              <a:rPr lang="en-GB" b="1" dirty="0">
                <a:latin typeface="Arial" pitchFamily="34" charset="0"/>
                <a:cs typeface="Arial" pitchFamily="34" charset="0"/>
              </a:rPr>
              <a:t>For Joint Ventures / Consortia</a:t>
            </a:r>
            <a:endParaRPr lang="en-GB" dirty="0">
              <a:latin typeface="Arial" pitchFamily="34" charset="0"/>
              <a:cs typeface="Arial" pitchFamily="34" charset="0"/>
            </a:endParaRPr>
          </a:p>
          <a:p>
            <a:pPr marL="358775" lvl="1" indent="-358775">
              <a:lnSpc>
                <a:spcPct val="170000"/>
              </a:lnSpc>
              <a:spcBef>
                <a:spcPts val="0"/>
              </a:spcBef>
              <a:spcAft>
                <a:spcPts val="0"/>
              </a:spcAft>
              <a:buSzPct val="75000"/>
              <a:buFont typeface="Wingdings" pitchFamily="2" charset="2"/>
              <a:buChar char="q"/>
              <a:defRPr/>
            </a:pPr>
            <a:r>
              <a:rPr lang="en-GB" b="1" i="1" dirty="0">
                <a:latin typeface="Arial" pitchFamily="34" charset="0"/>
                <a:cs typeface="Arial" pitchFamily="34" charset="0"/>
              </a:rPr>
              <a:t>Services and Supplies </a:t>
            </a:r>
            <a:r>
              <a:rPr lang="en-GB" dirty="0">
                <a:latin typeface="Arial" pitchFamily="34" charset="0"/>
                <a:cs typeface="Arial" pitchFamily="34" charset="0"/>
              </a:rPr>
              <a:t>– criteria apply to the combined capacity of all Partners</a:t>
            </a:r>
          </a:p>
          <a:p>
            <a:pPr marL="358775" lvl="1" indent="-358775">
              <a:lnSpc>
                <a:spcPct val="170000"/>
              </a:lnSpc>
              <a:spcBef>
                <a:spcPts val="0"/>
              </a:spcBef>
              <a:spcAft>
                <a:spcPts val="0"/>
              </a:spcAft>
              <a:buSzPct val="75000"/>
              <a:buFont typeface="Wingdings" pitchFamily="2" charset="2"/>
              <a:buChar char="q"/>
              <a:defRPr/>
            </a:pPr>
            <a:r>
              <a:rPr lang="en-GB" b="1" i="1" dirty="0">
                <a:latin typeface="Arial" pitchFamily="34" charset="0"/>
                <a:cs typeface="Arial" pitchFamily="34" charset="0"/>
              </a:rPr>
              <a:t>Works </a:t>
            </a:r>
          </a:p>
          <a:p>
            <a:pPr marL="717550" lvl="1" indent="-358775">
              <a:lnSpc>
                <a:spcPct val="170000"/>
              </a:lnSpc>
              <a:spcBef>
                <a:spcPts val="0"/>
              </a:spcBef>
              <a:spcAft>
                <a:spcPts val="0"/>
              </a:spcAft>
              <a:buSzPct val="75000"/>
              <a:buFont typeface="Wingdings" pitchFamily="2" charset="2"/>
              <a:buChar char="Ø"/>
              <a:defRPr/>
            </a:pPr>
            <a:r>
              <a:rPr lang="en-GB" dirty="0">
                <a:latin typeface="Arial" pitchFamily="34" charset="0"/>
                <a:cs typeface="Arial" pitchFamily="34" charset="0"/>
              </a:rPr>
              <a:t>capacity may be split between Partners, but the Lead Partner should be capable of satisfying at least 50% (for example)</a:t>
            </a:r>
          </a:p>
          <a:p>
            <a:pPr marL="717550" lvl="1" indent="-358775">
              <a:lnSpc>
                <a:spcPct val="170000"/>
              </a:lnSpc>
              <a:spcBef>
                <a:spcPts val="0"/>
              </a:spcBef>
              <a:spcAft>
                <a:spcPts val="0"/>
              </a:spcAft>
              <a:buSzPct val="75000"/>
              <a:buFont typeface="Wingdings" pitchFamily="2" charset="2"/>
              <a:buChar char="Ø"/>
              <a:defRPr/>
            </a:pPr>
            <a:r>
              <a:rPr lang="en-GB" dirty="0">
                <a:latin typeface="Arial" pitchFamily="34" charset="0"/>
                <a:cs typeface="Arial" pitchFamily="34" charset="0"/>
              </a:rPr>
              <a:t>A Joint Venture Agreement must be submitted committing all Partners to their respective </a:t>
            </a:r>
            <a:r>
              <a:rPr lang="en-GB" dirty="0" smtClean="0">
                <a:latin typeface="Arial" pitchFamily="34" charset="0"/>
                <a:cs typeface="Arial" pitchFamily="34" charset="0"/>
              </a:rPr>
              <a:t>contribution</a:t>
            </a:r>
            <a:endParaRPr lang="tr-TR" dirty="0" smtClean="0">
              <a:latin typeface="Arial" pitchFamily="34" charset="0"/>
              <a:cs typeface="Arial" pitchFamily="34" charset="0"/>
            </a:endParaRPr>
          </a:p>
          <a:p>
            <a:pPr marL="358775" lvl="1" indent="-358775">
              <a:lnSpc>
                <a:spcPct val="170000"/>
              </a:lnSpc>
              <a:spcBef>
                <a:spcPts val="0"/>
              </a:spcBef>
              <a:spcAft>
                <a:spcPts val="0"/>
              </a:spcAft>
              <a:buSzPct val="75000"/>
              <a:buNone/>
              <a:defRPr/>
            </a:pPr>
            <a:r>
              <a:rPr lang="en-GB" sz="1900" b="1" dirty="0">
                <a:latin typeface="Arial" pitchFamily="34" charset="0"/>
                <a:cs typeface="Arial" pitchFamily="34" charset="0"/>
              </a:rPr>
              <a:t>Documentary Evidence</a:t>
            </a:r>
          </a:p>
          <a:p>
            <a:pPr>
              <a:lnSpc>
                <a:spcPct val="170000"/>
              </a:lnSpc>
              <a:spcBef>
                <a:spcPts val="0"/>
              </a:spcBef>
              <a:buSzPct val="75000"/>
              <a:buFont typeface="Wingdings" pitchFamily="2" charset="2"/>
              <a:buChar char="q"/>
            </a:pPr>
            <a:r>
              <a:rPr lang="en-GB" sz="1900" b="1" dirty="0">
                <a:latin typeface="Arial" pitchFamily="34" charset="0"/>
                <a:cs typeface="Arial" pitchFamily="34" charset="0"/>
              </a:rPr>
              <a:t>Services</a:t>
            </a:r>
            <a:r>
              <a:rPr lang="en-GB" sz="1900" dirty="0">
                <a:latin typeface="Arial" pitchFamily="34" charset="0"/>
                <a:cs typeface="Arial" pitchFamily="34" charset="0"/>
              </a:rPr>
              <a:t> – evidence to be provided with tender</a:t>
            </a:r>
          </a:p>
          <a:p>
            <a:pPr>
              <a:lnSpc>
                <a:spcPct val="170000"/>
              </a:lnSpc>
              <a:spcBef>
                <a:spcPts val="0"/>
              </a:spcBef>
              <a:buSzPct val="75000"/>
              <a:buFont typeface="Wingdings" pitchFamily="2" charset="2"/>
              <a:buChar char="q"/>
            </a:pPr>
            <a:r>
              <a:rPr lang="en-GB" sz="1900" b="1" dirty="0">
                <a:latin typeface="Arial" pitchFamily="34" charset="0"/>
                <a:cs typeface="Arial" pitchFamily="34" charset="0"/>
              </a:rPr>
              <a:t>Supplies </a:t>
            </a:r>
            <a:r>
              <a:rPr lang="en-GB" sz="1900" dirty="0">
                <a:latin typeface="Arial" pitchFamily="34" charset="0"/>
                <a:cs typeface="Arial" pitchFamily="34" charset="0"/>
              </a:rPr>
              <a:t>– only the successful tenderer to provide evidence before Award of Contract</a:t>
            </a:r>
          </a:p>
          <a:p>
            <a:pPr>
              <a:lnSpc>
                <a:spcPct val="170000"/>
              </a:lnSpc>
              <a:spcBef>
                <a:spcPts val="0"/>
              </a:spcBef>
              <a:buSzPct val="75000"/>
              <a:buFont typeface="Wingdings" pitchFamily="2" charset="2"/>
              <a:buChar char="q"/>
            </a:pPr>
            <a:r>
              <a:rPr lang="en-GB" sz="1900" b="1" dirty="0">
                <a:latin typeface="Arial" pitchFamily="34" charset="0"/>
                <a:cs typeface="Arial" pitchFamily="34" charset="0"/>
              </a:rPr>
              <a:t>Works </a:t>
            </a:r>
            <a:r>
              <a:rPr lang="en-GB" sz="1900" dirty="0">
                <a:latin typeface="Arial" pitchFamily="34" charset="0"/>
                <a:cs typeface="Arial" pitchFamily="34" charset="0"/>
              </a:rPr>
              <a:t>– in accordance with the specific Instructions to Tenderers</a:t>
            </a:r>
          </a:p>
          <a:p>
            <a:pPr marL="717550" lvl="1" indent="-358775">
              <a:lnSpc>
                <a:spcPts val="2500"/>
              </a:lnSpc>
              <a:spcBef>
                <a:spcPts val="600"/>
              </a:spcBef>
              <a:buSzPct val="75000"/>
              <a:buFont typeface="Wingdings" pitchFamily="2" charset="2"/>
              <a:buChar char="Ø"/>
              <a:defRPr/>
            </a:pPr>
            <a:endParaRPr lang="en-GB" dirty="0">
              <a:latin typeface="Arial" pitchFamily="34" charset="0"/>
              <a:cs typeface="Arial" pitchFamily="34" charset="0"/>
            </a:endParaRPr>
          </a:p>
          <a:p>
            <a:pPr marL="358775" lvl="1" indent="-358775">
              <a:lnSpc>
                <a:spcPts val="2500"/>
              </a:lnSpc>
              <a:spcBef>
                <a:spcPts val="1200"/>
              </a:spcBef>
              <a:buSzPct val="75000"/>
              <a:buFont typeface="Wingdings" pitchFamily="2" charset="2"/>
              <a:buChar char="q"/>
              <a:defRPr/>
            </a:pPr>
            <a:endParaRPr lang="tr-TR" sz="1800" dirty="0" smtClean="0">
              <a:latin typeface="Arial" pitchFamily="34" charset="0"/>
              <a:cs typeface="Arial" pitchFamily="34" charset="0"/>
            </a:endParaRPr>
          </a:p>
          <a:p>
            <a:pPr marL="358775" lvl="1" indent="-358775">
              <a:lnSpc>
                <a:spcPts val="2500"/>
              </a:lnSpc>
              <a:spcBef>
                <a:spcPts val="1200"/>
              </a:spcBef>
              <a:buSzPct val="75000"/>
              <a:buFont typeface="Wingdings" pitchFamily="2" charset="2"/>
              <a:buChar char="q"/>
              <a:defRPr/>
            </a:pPr>
            <a:endParaRPr lang="en-GB" sz="1800" dirty="0" smtClean="0">
              <a:latin typeface="Arial" pitchFamily="34" charset="0"/>
              <a:cs typeface="Arial" pitchFamily="34" charset="0"/>
            </a:endParaRPr>
          </a:p>
          <a:p>
            <a:pPr marL="717550" lvl="1" indent="-358775">
              <a:lnSpc>
                <a:spcPts val="2500"/>
              </a:lnSpc>
              <a:spcBef>
                <a:spcPts val="600"/>
              </a:spcBef>
              <a:buSzPct val="75000"/>
              <a:buFont typeface="Wingdings" pitchFamily="2" charset="2"/>
              <a:buChar char="Ø"/>
              <a:defRPr/>
            </a:pPr>
            <a:endParaRPr lang="en-GB" sz="1800" dirty="0" smtClean="0">
              <a:latin typeface="Arial" pitchFamily="34" charset="0"/>
              <a:cs typeface="Arial" pitchFamily="34" charset="0"/>
            </a:endParaRPr>
          </a:p>
        </p:txBody>
      </p:sp>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1494"/>
            <a:ext cx="8229600" cy="562074"/>
          </a:xfrm>
        </p:spPr>
        <p:txBody>
          <a:bodyPr>
            <a:normAutofit/>
          </a:bodyPr>
          <a:lstStyle/>
          <a:p>
            <a:pPr marL="0" lvl="1" indent="0" algn="ctr"/>
            <a:r>
              <a:rPr lang="en-US" sz="2000" b="1" dirty="0" smtClean="0">
                <a:solidFill>
                  <a:srgbClr val="00449E"/>
                </a:solidFill>
                <a:latin typeface="Arial" pitchFamily="34" charset="0"/>
                <a:cs typeface="Arial" pitchFamily="34" charset="0"/>
              </a:rPr>
              <a:t>KEY ISSUES</a:t>
            </a:r>
            <a:endParaRPr lang="en-US" sz="2000" b="1" dirty="0">
              <a:solidFill>
                <a:srgbClr val="00449E"/>
              </a:solidFill>
              <a:latin typeface="Arial" pitchFamily="34" charset="0"/>
              <a:cs typeface="Arial" pitchFamily="34" charset="0"/>
            </a:endParaRPr>
          </a:p>
        </p:txBody>
      </p:sp>
      <p:sp>
        <p:nvSpPr>
          <p:cNvPr id="3" name="Content Placeholder 2"/>
          <p:cNvSpPr>
            <a:spLocks noGrp="1"/>
          </p:cNvSpPr>
          <p:nvPr>
            <p:ph idx="1"/>
          </p:nvPr>
        </p:nvSpPr>
        <p:spPr>
          <a:xfrm>
            <a:off x="416224" y="593568"/>
            <a:ext cx="8280920" cy="5931776"/>
          </a:xfrm>
        </p:spPr>
        <p:txBody>
          <a:bodyPr>
            <a:normAutofit fontScale="92500"/>
          </a:bodyPr>
          <a:lstStyle/>
          <a:p>
            <a:pPr marL="3586163" lvl="1" indent="-3586163" algn="just">
              <a:lnSpc>
                <a:spcPts val="2000"/>
              </a:lnSpc>
              <a:spcBef>
                <a:spcPts val="1800"/>
              </a:spcBef>
              <a:buNone/>
              <a:defRPr/>
            </a:pPr>
            <a:r>
              <a:rPr lang="en-US" sz="2000" b="1" dirty="0" smtClean="0">
                <a:solidFill>
                  <a:srgbClr val="FF0000"/>
                </a:solidFill>
                <a:latin typeface="Arial" pitchFamily="34" charset="0"/>
                <a:cs typeface="Arial" pitchFamily="34" charset="0"/>
              </a:rPr>
              <a:t>CANCELLATION </a:t>
            </a:r>
            <a:endParaRPr lang="tr-TR" sz="2000" b="1" dirty="0" smtClean="0">
              <a:solidFill>
                <a:srgbClr val="FF0000"/>
              </a:solidFill>
              <a:latin typeface="Arial" pitchFamily="34" charset="0"/>
              <a:cs typeface="Arial" pitchFamily="34" charset="0"/>
            </a:endParaRPr>
          </a:p>
          <a:p>
            <a:pPr marL="3586163" lvl="1" indent="-3586163" algn="just">
              <a:lnSpc>
                <a:spcPts val="2000"/>
              </a:lnSpc>
              <a:spcBef>
                <a:spcPts val="1800"/>
              </a:spcBef>
              <a:buNone/>
              <a:defRPr/>
            </a:pPr>
            <a:r>
              <a:rPr lang="tr-TR" b="1" dirty="0">
                <a:latin typeface="Arial" pitchFamily="34" charset="0"/>
                <a:cs typeface="Arial" pitchFamily="34" charset="0"/>
              </a:rPr>
              <a:t>B</a:t>
            </a:r>
            <a:r>
              <a:rPr lang="en-GB" b="1" dirty="0" err="1" smtClean="0">
                <a:latin typeface="Arial" pitchFamily="34" charset="0"/>
                <a:cs typeface="Arial" pitchFamily="34" charset="0"/>
              </a:rPr>
              <a:t>efore</a:t>
            </a:r>
            <a:r>
              <a:rPr lang="en-GB" b="1" dirty="0" smtClean="0">
                <a:latin typeface="Arial" pitchFamily="34" charset="0"/>
                <a:cs typeface="Arial" pitchFamily="34" charset="0"/>
              </a:rPr>
              <a:t> Contract signature,</a:t>
            </a:r>
            <a:r>
              <a:rPr lang="tr-TR" b="1" dirty="0" smtClean="0">
                <a:latin typeface="Arial" pitchFamily="34" charset="0"/>
                <a:cs typeface="Arial" pitchFamily="34" charset="0"/>
              </a:rPr>
              <a:t> </a:t>
            </a:r>
            <a:r>
              <a:rPr lang="en-GB" b="1" dirty="0" smtClean="0">
                <a:latin typeface="Arial" pitchFamily="34" charset="0"/>
                <a:cs typeface="Arial" pitchFamily="34" charset="0"/>
              </a:rPr>
              <a:t>the CA may cancel the procurement procedure</a:t>
            </a:r>
            <a:r>
              <a:rPr lang="tr-TR" b="1" dirty="0" smtClean="0">
                <a:latin typeface="Arial" pitchFamily="34" charset="0"/>
                <a:cs typeface="Arial" pitchFamily="34" charset="0"/>
              </a:rPr>
              <a:t> (</a:t>
            </a:r>
            <a:r>
              <a:rPr lang="en-GB" dirty="0" smtClean="0">
                <a:latin typeface="Arial" pitchFamily="34" charset="0"/>
                <a:cs typeface="Arial" pitchFamily="34" charset="0"/>
              </a:rPr>
              <a:t>Prior approval</a:t>
            </a:r>
            <a:r>
              <a:rPr lang="tr-TR" dirty="0" smtClean="0">
                <a:latin typeface="Arial" pitchFamily="34" charset="0"/>
                <a:cs typeface="Arial" pitchFamily="34" charset="0"/>
              </a:rPr>
              <a:t>)</a:t>
            </a:r>
          </a:p>
          <a:p>
            <a:pPr marL="3586163" lvl="1" indent="-3586163" algn="just">
              <a:lnSpc>
                <a:spcPts val="2000"/>
              </a:lnSpc>
              <a:spcBef>
                <a:spcPts val="1800"/>
              </a:spcBef>
              <a:buNone/>
              <a:defRPr/>
            </a:pPr>
            <a:r>
              <a:rPr lang="en-GB" b="1" dirty="0" smtClean="0">
                <a:latin typeface="Arial" pitchFamily="34" charset="0"/>
                <a:cs typeface="Arial" pitchFamily="34" charset="0"/>
              </a:rPr>
              <a:t>Justifiable circumstances</a:t>
            </a:r>
          </a:p>
          <a:p>
            <a:pPr algn="just">
              <a:lnSpc>
                <a:spcPts val="1800"/>
              </a:lnSpc>
              <a:spcBef>
                <a:spcPts val="600"/>
              </a:spcBef>
              <a:buSzPct val="75000"/>
              <a:buFont typeface="Wingdings" panose="05000000000000000000" pitchFamily="2" charset="2"/>
              <a:buChar char="ü"/>
            </a:pPr>
            <a:r>
              <a:rPr lang="en-GB" dirty="0" smtClean="0">
                <a:latin typeface="Arial" pitchFamily="34" charset="0"/>
                <a:cs typeface="Arial" pitchFamily="34" charset="0"/>
              </a:rPr>
              <a:t>no qualitatively or financially worthwhile </a:t>
            </a:r>
            <a:r>
              <a:rPr lang="tr-TR" dirty="0" smtClean="0">
                <a:latin typeface="Arial" pitchFamily="34" charset="0"/>
                <a:cs typeface="Arial" pitchFamily="34" charset="0"/>
              </a:rPr>
              <a:t>o</a:t>
            </a:r>
            <a:r>
              <a:rPr lang="en-GB" dirty="0" smtClean="0">
                <a:latin typeface="Arial" pitchFamily="34" charset="0"/>
                <a:cs typeface="Arial" pitchFamily="34" charset="0"/>
              </a:rPr>
              <a:t>r no valid response at all</a:t>
            </a:r>
          </a:p>
          <a:p>
            <a:pPr algn="just">
              <a:lnSpc>
                <a:spcPts val="1800"/>
              </a:lnSpc>
              <a:spcBef>
                <a:spcPts val="600"/>
              </a:spcBef>
              <a:buSzPct val="75000"/>
              <a:buFont typeface="Wingdings" panose="05000000000000000000" pitchFamily="2" charset="2"/>
              <a:buChar char="ü"/>
            </a:pPr>
            <a:r>
              <a:rPr lang="en-GB" dirty="0">
                <a:latin typeface="Arial" pitchFamily="34" charset="0"/>
                <a:cs typeface="Arial" pitchFamily="34" charset="0"/>
              </a:rPr>
              <a:t>fundamentally </a:t>
            </a:r>
            <a:r>
              <a:rPr lang="en-GB" dirty="0" smtClean="0">
                <a:latin typeface="Arial" pitchFamily="34" charset="0"/>
                <a:cs typeface="Arial" pitchFamily="34" charset="0"/>
              </a:rPr>
              <a:t>altered</a:t>
            </a:r>
            <a:r>
              <a:rPr lang="tr-TR" dirty="0" smtClean="0">
                <a:latin typeface="Arial" pitchFamily="34" charset="0"/>
                <a:cs typeface="Arial" pitchFamily="34" charset="0"/>
              </a:rPr>
              <a:t> </a:t>
            </a:r>
            <a:r>
              <a:rPr lang="en-GB" dirty="0" smtClean="0">
                <a:latin typeface="Arial" pitchFamily="34" charset="0"/>
                <a:cs typeface="Arial" pitchFamily="34" charset="0"/>
              </a:rPr>
              <a:t>the economic or technical data of the project</a:t>
            </a:r>
            <a:endParaRPr lang="tr-TR" dirty="0" smtClean="0">
              <a:latin typeface="Arial" pitchFamily="34" charset="0"/>
              <a:cs typeface="Arial" pitchFamily="34" charset="0"/>
            </a:endParaRPr>
          </a:p>
          <a:p>
            <a:pPr algn="just">
              <a:lnSpc>
                <a:spcPts val="1800"/>
              </a:lnSpc>
              <a:spcBef>
                <a:spcPts val="600"/>
              </a:spcBef>
              <a:buSzPct val="75000"/>
              <a:buFont typeface="Wingdings" panose="05000000000000000000" pitchFamily="2" charset="2"/>
              <a:buChar char="ü"/>
            </a:pPr>
            <a:r>
              <a:rPr lang="en-GB" dirty="0" smtClean="0">
                <a:latin typeface="Arial" pitchFamily="34" charset="0"/>
                <a:cs typeface="Arial" pitchFamily="34" charset="0"/>
              </a:rPr>
              <a:t>exceptional circumstances or force majeure </a:t>
            </a:r>
            <a:endParaRPr lang="tr-TR" dirty="0" smtClean="0">
              <a:latin typeface="Arial" pitchFamily="34" charset="0"/>
              <a:cs typeface="Arial" pitchFamily="34" charset="0"/>
            </a:endParaRPr>
          </a:p>
          <a:p>
            <a:pPr algn="just">
              <a:lnSpc>
                <a:spcPts val="1800"/>
              </a:lnSpc>
              <a:spcBef>
                <a:spcPts val="600"/>
              </a:spcBef>
              <a:buSzPct val="75000"/>
              <a:buFont typeface="Wingdings" panose="05000000000000000000" pitchFamily="2" charset="2"/>
              <a:buChar char="ü"/>
            </a:pPr>
            <a:r>
              <a:rPr lang="en-GB" dirty="0" smtClean="0">
                <a:latin typeface="Arial" pitchFamily="34" charset="0"/>
                <a:cs typeface="Arial" pitchFamily="34" charset="0"/>
              </a:rPr>
              <a:t>all technically compliant tenders exceed the </a:t>
            </a:r>
            <a:r>
              <a:rPr lang="tr-TR" dirty="0" err="1" smtClean="0">
                <a:latin typeface="Arial" pitchFamily="34" charset="0"/>
                <a:cs typeface="Arial" pitchFamily="34" charset="0"/>
              </a:rPr>
              <a:t>available</a:t>
            </a:r>
            <a:r>
              <a:rPr lang="tr-TR" dirty="0" smtClean="0">
                <a:latin typeface="Arial" pitchFamily="34" charset="0"/>
                <a:cs typeface="Arial" pitchFamily="34" charset="0"/>
              </a:rPr>
              <a:t> </a:t>
            </a:r>
            <a:r>
              <a:rPr lang="en-GB" dirty="0" smtClean="0">
                <a:latin typeface="Arial" pitchFamily="34" charset="0"/>
                <a:cs typeface="Arial" pitchFamily="34" charset="0"/>
              </a:rPr>
              <a:t>financial resources </a:t>
            </a:r>
          </a:p>
          <a:p>
            <a:pPr algn="just">
              <a:lnSpc>
                <a:spcPts val="1800"/>
              </a:lnSpc>
              <a:spcBef>
                <a:spcPts val="600"/>
              </a:spcBef>
              <a:buSzPct val="75000"/>
              <a:buFont typeface="Wingdings" panose="05000000000000000000" pitchFamily="2" charset="2"/>
              <a:buChar char="ü"/>
            </a:pPr>
            <a:r>
              <a:rPr lang="en-GB" dirty="0" smtClean="0">
                <a:latin typeface="Arial" pitchFamily="34" charset="0"/>
                <a:cs typeface="Arial" pitchFamily="34" charset="0"/>
              </a:rPr>
              <a:t>irregularities </a:t>
            </a:r>
            <a:endParaRPr lang="tr-TR" dirty="0" smtClean="0">
              <a:latin typeface="Arial" pitchFamily="34" charset="0"/>
              <a:cs typeface="Arial" pitchFamily="34" charset="0"/>
            </a:endParaRPr>
          </a:p>
          <a:p>
            <a:pPr algn="just">
              <a:lnSpc>
                <a:spcPts val="1800"/>
              </a:lnSpc>
              <a:spcBef>
                <a:spcPts val="600"/>
              </a:spcBef>
              <a:buSzPct val="75000"/>
              <a:buFont typeface="Wingdings" panose="05000000000000000000" pitchFamily="2" charset="2"/>
              <a:buChar char="ü"/>
            </a:pPr>
            <a:r>
              <a:rPr lang="en-GB" dirty="0" smtClean="0">
                <a:latin typeface="Arial" pitchFamily="34" charset="0"/>
                <a:cs typeface="Arial" pitchFamily="34" charset="0"/>
              </a:rPr>
              <a:t>the award is not in compliance with sound financial management</a:t>
            </a:r>
            <a:endParaRPr lang="tr-TR" dirty="0" smtClean="0">
              <a:latin typeface="Arial" pitchFamily="34" charset="0"/>
              <a:cs typeface="Arial" pitchFamily="34" charset="0"/>
            </a:endParaRPr>
          </a:p>
          <a:p>
            <a:pPr algn="just">
              <a:lnSpc>
                <a:spcPts val="1800"/>
              </a:lnSpc>
              <a:spcBef>
                <a:spcPts val="600"/>
              </a:spcBef>
              <a:buSzPct val="75000"/>
              <a:buFont typeface="Wingdings" panose="05000000000000000000" pitchFamily="2" charset="2"/>
              <a:buChar char="ü"/>
            </a:pPr>
            <a:r>
              <a:rPr lang="en-GB" dirty="0" smtClean="0">
                <a:latin typeface="Arial" pitchFamily="34" charset="0"/>
                <a:cs typeface="Arial" pitchFamily="34" charset="0"/>
              </a:rPr>
              <a:t>all </a:t>
            </a:r>
            <a:r>
              <a:rPr lang="en-GB" dirty="0">
                <a:latin typeface="Arial" pitchFamily="34" charset="0"/>
                <a:cs typeface="Arial" pitchFamily="34" charset="0"/>
              </a:rPr>
              <a:t>tenderers must be notified in writing of the reasons for </a:t>
            </a:r>
            <a:r>
              <a:rPr lang="en-GB" dirty="0" smtClean="0">
                <a:latin typeface="Arial" pitchFamily="34" charset="0"/>
                <a:cs typeface="Arial" pitchFamily="34" charset="0"/>
              </a:rPr>
              <a:t>cancellation</a:t>
            </a:r>
            <a:endParaRPr lang="tr-TR" dirty="0">
              <a:latin typeface="Arial" pitchFamily="34" charset="0"/>
              <a:cs typeface="Arial" pitchFamily="34" charset="0"/>
            </a:endParaRPr>
          </a:p>
          <a:p>
            <a:pPr algn="just">
              <a:lnSpc>
                <a:spcPts val="1800"/>
              </a:lnSpc>
              <a:spcBef>
                <a:spcPts val="600"/>
              </a:spcBef>
              <a:buSzPct val="75000"/>
              <a:buFont typeface="Wingdings" panose="05000000000000000000" pitchFamily="2" charset="2"/>
              <a:buChar char="ü"/>
            </a:pPr>
            <a:r>
              <a:rPr lang="en-GB" dirty="0" smtClean="0">
                <a:latin typeface="Arial" pitchFamily="34" charset="0"/>
                <a:cs typeface="Arial" pitchFamily="34" charset="0"/>
              </a:rPr>
              <a:t>cancellation </a:t>
            </a:r>
            <a:r>
              <a:rPr lang="en-GB" dirty="0">
                <a:latin typeface="Arial" pitchFamily="34" charset="0"/>
                <a:cs typeface="Arial" pitchFamily="34" charset="0"/>
              </a:rPr>
              <a:t>notice must be published (standard </a:t>
            </a:r>
            <a:r>
              <a:rPr lang="en-GB" dirty="0" smtClean="0">
                <a:latin typeface="Arial" pitchFamily="34" charset="0"/>
                <a:cs typeface="Arial" pitchFamily="34" charset="0"/>
              </a:rPr>
              <a:t>format)</a:t>
            </a:r>
            <a:endParaRPr lang="tr-TR" dirty="0">
              <a:latin typeface="Arial" pitchFamily="34" charset="0"/>
              <a:cs typeface="Arial" pitchFamily="34" charset="0"/>
            </a:endParaRPr>
          </a:p>
          <a:p>
            <a:pPr algn="just">
              <a:lnSpc>
                <a:spcPts val="1800"/>
              </a:lnSpc>
              <a:spcBef>
                <a:spcPts val="600"/>
              </a:spcBef>
              <a:buSzPct val="75000"/>
              <a:buFont typeface="Wingdings" panose="05000000000000000000" pitchFamily="2" charset="2"/>
              <a:buChar char="ü"/>
            </a:pPr>
            <a:r>
              <a:rPr lang="en-GB" dirty="0" smtClean="0">
                <a:latin typeface="Arial" pitchFamily="34" charset="0"/>
                <a:cs typeface="Arial" pitchFamily="34" charset="0"/>
              </a:rPr>
              <a:t>launch </a:t>
            </a:r>
            <a:r>
              <a:rPr lang="en-GB" dirty="0">
                <a:latin typeface="Arial" pitchFamily="34" charset="0"/>
                <a:cs typeface="Arial" pitchFamily="34" charset="0"/>
              </a:rPr>
              <a:t>a new tender procedure; </a:t>
            </a:r>
          </a:p>
          <a:p>
            <a:pPr indent="15875">
              <a:spcBef>
                <a:spcPts val="600"/>
              </a:spcBef>
              <a:buSzPct val="75000"/>
              <a:buNone/>
            </a:pPr>
            <a:r>
              <a:rPr lang="en-GB" dirty="0">
                <a:latin typeface="Arial" pitchFamily="34" charset="0"/>
                <a:cs typeface="Arial" pitchFamily="34" charset="0"/>
              </a:rPr>
              <a:t>or</a:t>
            </a:r>
          </a:p>
          <a:p>
            <a:pPr>
              <a:spcBef>
                <a:spcPts val="600"/>
              </a:spcBef>
              <a:buSzPct val="75000"/>
              <a:buFont typeface="Wingdings" panose="05000000000000000000" pitchFamily="2" charset="2"/>
              <a:buChar char="Ø"/>
            </a:pPr>
            <a:r>
              <a:rPr lang="en-GB" dirty="0">
                <a:latin typeface="Arial" pitchFamily="34" charset="0"/>
                <a:cs typeface="Arial" pitchFamily="34" charset="0"/>
              </a:rPr>
              <a:t>open negotiations with one or more tenderers that participated in the original tender procedure and which complied with the selection criteria (the original terms of the contract cannot be </a:t>
            </a:r>
            <a:r>
              <a:rPr lang="en-GB" dirty="0" smtClean="0">
                <a:latin typeface="Arial" pitchFamily="34" charset="0"/>
                <a:cs typeface="Arial" pitchFamily="34" charset="0"/>
              </a:rPr>
              <a:t>altered</a:t>
            </a:r>
            <a:endParaRPr lang="tr-TR" dirty="0" smtClean="0">
              <a:latin typeface="Arial" pitchFamily="34" charset="0"/>
              <a:cs typeface="Arial" pitchFamily="34" charset="0"/>
            </a:endParaRPr>
          </a:p>
          <a:p>
            <a:pPr>
              <a:spcBef>
                <a:spcPts val="600"/>
              </a:spcBef>
              <a:buSzPct val="75000"/>
              <a:buFont typeface="Wingdings" panose="05000000000000000000" pitchFamily="2" charset="2"/>
              <a:buChar char="Ø"/>
            </a:pPr>
            <a:r>
              <a:rPr lang="en-GB" dirty="0" smtClean="0">
                <a:latin typeface="Arial" pitchFamily="34" charset="0"/>
                <a:cs typeface="Arial" pitchFamily="34" charset="0"/>
              </a:rPr>
              <a:t>or not </a:t>
            </a:r>
            <a:r>
              <a:rPr lang="en-GB" dirty="0">
                <a:latin typeface="Arial" pitchFamily="34" charset="0"/>
                <a:cs typeface="Arial" pitchFamily="34" charset="0"/>
              </a:rPr>
              <a:t>to award the contract</a:t>
            </a:r>
          </a:p>
          <a:p>
            <a:pPr algn="just">
              <a:lnSpc>
                <a:spcPts val="1800"/>
              </a:lnSpc>
              <a:spcBef>
                <a:spcPts val="600"/>
              </a:spcBef>
              <a:buSzPct val="75000"/>
              <a:buFont typeface="Wingdings" panose="05000000000000000000" pitchFamily="2" charset="2"/>
              <a:buChar char="ü"/>
            </a:pPr>
            <a:endParaRPr lang="en-GB" dirty="0">
              <a:latin typeface="Arial" pitchFamily="34" charset="0"/>
              <a:cs typeface="Arial" pitchFamily="34" charset="0"/>
            </a:endParaRPr>
          </a:p>
          <a:p>
            <a:pPr algn="just">
              <a:lnSpc>
                <a:spcPts val="1800"/>
              </a:lnSpc>
              <a:spcBef>
                <a:spcPts val="600"/>
              </a:spcBef>
              <a:buSzPct val="75000"/>
              <a:buFont typeface="Wingdings" panose="05000000000000000000" pitchFamily="2" charset="2"/>
              <a:buChar char="ü"/>
            </a:pPr>
            <a:endParaRPr lang="en-GB" dirty="0" smtClean="0">
              <a:latin typeface="Arial" pitchFamily="34" charset="0"/>
              <a:cs typeface="Arial" pitchFamily="34" charset="0"/>
            </a:endParaRPr>
          </a:p>
        </p:txBody>
      </p:sp>
    </p:spTree>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marL="0" lvl="1" indent="0" algn="ctr"/>
            <a:r>
              <a:rPr lang="en-US" sz="2000" b="1" dirty="0" smtClean="0">
                <a:solidFill>
                  <a:srgbClr val="00449E"/>
                </a:solidFill>
                <a:latin typeface="Arial" pitchFamily="34" charset="0"/>
                <a:cs typeface="Arial" pitchFamily="34" charset="0"/>
              </a:rPr>
              <a:t>KEY ISSUES</a:t>
            </a:r>
            <a:endParaRPr lang="en-US" sz="2000" b="1" dirty="0">
              <a:solidFill>
                <a:srgbClr val="00449E"/>
              </a:solidFill>
              <a:latin typeface="Arial" pitchFamily="34" charset="0"/>
              <a:cs typeface="Arial" pitchFamily="34" charset="0"/>
            </a:endParaRPr>
          </a:p>
        </p:txBody>
      </p:sp>
      <p:sp>
        <p:nvSpPr>
          <p:cNvPr id="3" name="Content Placeholder 2"/>
          <p:cNvSpPr>
            <a:spLocks noGrp="1"/>
          </p:cNvSpPr>
          <p:nvPr>
            <p:ph idx="1"/>
          </p:nvPr>
        </p:nvSpPr>
        <p:spPr>
          <a:xfrm>
            <a:off x="467544" y="980727"/>
            <a:ext cx="8280920" cy="5292057"/>
          </a:xfrm>
        </p:spPr>
        <p:txBody>
          <a:bodyPr>
            <a:normAutofit/>
          </a:bodyPr>
          <a:lstStyle/>
          <a:p>
            <a:pPr marL="3586163" lvl="1" indent="-3586163">
              <a:lnSpc>
                <a:spcPts val="2000"/>
              </a:lnSpc>
              <a:spcBef>
                <a:spcPts val="1800"/>
              </a:spcBef>
              <a:buNone/>
              <a:defRPr/>
            </a:pPr>
            <a:r>
              <a:rPr lang="en-US" sz="1600" b="1" dirty="0" smtClean="0">
                <a:solidFill>
                  <a:srgbClr val="FF0000"/>
                </a:solidFill>
                <a:latin typeface="Arial" pitchFamily="34" charset="0"/>
                <a:cs typeface="Arial" pitchFamily="34" charset="0"/>
              </a:rPr>
              <a:t>ETHICS CLAUSE</a:t>
            </a:r>
          </a:p>
          <a:p>
            <a:pPr marL="0" indent="0" algn="just">
              <a:lnSpc>
                <a:spcPts val="2000"/>
              </a:lnSpc>
              <a:spcBef>
                <a:spcPts val="600"/>
              </a:spcBef>
              <a:buNone/>
            </a:pPr>
            <a:r>
              <a:rPr lang="en-GB" sz="1800" b="1" dirty="0" smtClean="0">
                <a:latin typeface="Arial" pitchFamily="34" charset="0"/>
                <a:cs typeface="Arial" pitchFamily="34" charset="0"/>
              </a:rPr>
              <a:t>Extract from PRAG – “</a:t>
            </a:r>
            <a:r>
              <a:rPr lang="en-GB" sz="1800" i="1" dirty="0" smtClean="0">
                <a:latin typeface="Arial" pitchFamily="34" charset="0"/>
                <a:cs typeface="Arial" pitchFamily="34" charset="0"/>
              </a:rPr>
              <a:t>Any attempt by a candidate, applicant or tenderer to obtain confidential information, enter into unlawful agreements with competitors or influence the committee or the Contracting Authority during the process of examining, clarifying, evaluating and comparing tenders and applications will lead to the rejection of its candidacy, proposal or tender</a:t>
            </a:r>
            <a:r>
              <a:rPr lang="en-GB" sz="1800" dirty="0" smtClean="0">
                <a:latin typeface="Arial" pitchFamily="34" charset="0"/>
                <a:cs typeface="Arial" pitchFamily="34" charset="0"/>
              </a:rPr>
              <a:t>.”</a:t>
            </a:r>
          </a:p>
          <a:p>
            <a:pPr algn="just">
              <a:lnSpc>
                <a:spcPts val="2000"/>
              </a:lnSpc>
              <a:spcBef>
                <a:spcPts val="600"/>
              </a:spcBef>
              <a:buNone/>
            </a:pPr>
            <a:r>
              <a:rPr lang="en-GB" sz="1800" b="1" dirty="0" smtClean="0">
                <a:latin typeface="Arial" pitchFamily="34" charset="0"/>
                <a:cs typeface="Arial" pitchFamily="34" charset="0"/>
              </a:rPr>
              <a:t>Specific issues</a:t>
            </a:r>
          </a:p>
          <a:p>
            <a:pPr algn="just">
              <a:lnSpc>
                <a:spcPts val="2000"/>
              </a:lnSpc>
              <a:spcBef>
                <a:spcPts val="600"/>
              </a:spcBef>
              <a:buSzPct val="75000"/>
              <a:buFont typeface="Wingdings" panose="05000000000000000000" pitchFamily="2" charset="2"/>
              <a:buChar char="ü"/>
            </a:pPr>
            <a:r>
              <a:rPr lang="en-GB" sz="1800" dirty="0" smtClean="0">
                <a:latin typeface="Arial" pitchFamily="34" charset="0"/>
                <a:cs typeface="Arial" pitchFamily="34" charset="0"/>
              </a:rPr>
              <a:t>All tenderers must formally declare that they are not affected by any potential conflict of interest </a:t>
            </a:r>
          </a:p>
          <a:p>
            <a:pPr algn="just">
              <a:lnSpc>
                <a:spcPts val="2000"/>
              </a:lnSpc>
              <a:spcBef>
                <a:spcPts val="600"/>
              </a:spcBef>
              <a:buSzPct val="75000"/>
              <a:buFont typeface="Wingdings" panose="05000000000000000000" pitchFamily="2" charset="2"/>
              <a:buChar char="ü"/>
            </a:pPr>
            <a:r>
              <a:rPr lang="en-GB" sz="1800" dirty="0" smtClean="0">
                <a:latin typeface="Arial" pitchFamily="34" charset="0"/>
                <a:cs typeface="Arial" pitchFamily="34" charset="0"/>
              </a:rPr>
              <a:t>Civil servants or other officials of the public administration of the beneficiary country must not be engaged as experts, unless the prior approval of the European Commission has been obtained.</a:t>
            </a:r>
          </a:p>
          <a:p>
            <a:pPr algn="just">
              <a:lnSpc>
                <a:spcPts val="2000"/>
              </a:lnSpc>
              <a:spcBef>
                <a:spcPts val="600"/>
              </a:spcBef>
              <a:buSzPct val="75000"/>
              <a:buFont typeface="Wingdings" panose="05000000000000000000" pitchFamily="2" charset="2"/>
              <a:buChar char="ü"/>
            </a:pPr>
            <a:r>
              <a:rPr lang="en-GB" sz="1800" dirty="0" smtClean="0">
                <a:latin typeface="Arial" pitchFamily="34" charset="0"/>
                <a:cs typeface="Arial" pitchFamily="34" charset="0"/>
              </a:rPr>
              <a:t>a contractor and its staff or any other company with which the contractor is linked may not supply other services, carry out works or supply equipment for the project. </a:t>
            </a:r>
          </a:p>
          <a:p>
            <a:pPr algn="just">
              <a:lnSpc>
                <a:spcPts val="2000"/>
              </a:lnSpc>
              <a:spcBef>
                <a:spcPts val="600"/>
              </a:spcBef>
              <a:buSzPct val="75000"/>
              <a:buFont typeface="Wingdings" panose="05000000000000000000" pitchFamily="2" charset="2"/>
              <a:buChar char="ü"/>
            </a:pPr>
            <a:r>
              <a:rPr lang="en-GB" sz="1800" dirty="0" smtClean="0">
                <a:latin typeface="Arial" pitchFamily="34" charset="0"/>
                <a:cs typeface="Arial" pitchFamily="34" charset="0"/>
              </a:rPr>
              <a:t>The contractor must at all time act impartially and as a faithful adviser in accordance with the code of conduct of its profession</a:t>
            </a:r>
          </a:p>
        </p:txBody>
      </p:sp>
    </p:spTree>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620688"/>
          </a:xfrm>
        </p:spPr>
        <p:txBody>
          <a:bodyPr>
            <a:normAutofit/>
          </a:bodyPr>
          <a:lstStyle/>
          <a:p>
            <a:pPr marL="0" lvl="1" indent="0" algn="ctr"/>
            <a:r>
              <a:rPr lang="en-US" sz="2000" b="1" dirty="0" smtClean="0">
                <a:solidFill>
                  <a:srgbClr val="00449E"/>
                </a:solidFill>
                <a:latin typeface="Arial" pitchFamily="34" charset="0"/>
                <a:cs typeface="Arial" pitchFamily="34" charset="0"/>
              </a:rPr>
              <a:t>KEY ISSUES</a:t>
            </a:r>
            <a:endParaRPr lang="en-US" sz="2000" b="1" dirty="0">
              <a:solidFill>
                <a:srgbClr val="00449E"/>
              </a:solidFill>
              <a:latin typeface="Arial" pitchFamily="34" charset="0"/>
              <a:cs typeface="Arial" pitchFamily="34" charset="0"/>
            </a:endParaRPr>
          </a:p>
        </p:txBody>
      </p:sp>
      <p:sp>
        <p:nvSpPr>
          <p:cNvPr id="3" name="Content Placeholder 2"/>
          <p:cNvSpPr>
            <a:spLocks noGrp="1"/>
          </p:cNvSpPr>
          <p:nvPr>
            <p:ph idx="1"/>
          </p:nvPr>
        </p:nvSpPr>
        <p:spPr>
          <a:xfrm>
            <a:off x="467544" y="620688"/>
            <a:ext cx="8280920" cy="6237312"/>
          </a:xfrm>
        </p:spPr>
        <p:txBody>
          <a:bodyPr>
            <a:normAutofit fontScale="47500" lnSpcReduction="20000"/>
          </a:bodyPr>
          <a:lstStyle/>
          <a:p>
            <a:pPr marL="3586163" lvl="1" indent="-3586163">
              <a:lnSpc>
                <a:spcPts val="2000"/>
              </a:lnSpc>
              <a:spcBef>
                <a:spcPts val="1800"/>
              </a:spcBef>
              <a:buNone/>
              <a:defRPr/>
            </a:pPr>
            <a:r>
              <a:rPr lang="en-US" sz="4000" b="1" dirty="0" smtClean="0">
                <a:solidFill>
                  <a:srgbClr val="FF0000"/>
                </a:solidFill>
                <a:latin typeface="Arial" pitchFamily="34" charset="0"/>
                <a:cs typeface="Arial" pitchFamily="34" charset="0"/>
              </a:rPr>
              <a:t>ETHICS CLAUSE</a:t>
            </a:r>
          </a:p>
          <a:p>
            <a:pPr>
              <a:lnSpc>
                <a:spcPts val="2000"/>
              </a:lnSpc>
              <a:spcBef>
                <a:spcPts val="600"/>
              </a:spcBef>
              <a:buSzPct val="75000"/>
              <a:buNone/>
            </a:pPr>
            <a:r>
              <a:rPr lang="en-GB" sz="4000" b="1" dirty="0" smtClean="0">
                <a:latin typeface="Arial" pitchFamily="34" charset="0"/>
                <a:cs typeface="Arial" pitchFamily="34" charset="0"/>
              </a:rPr>
              <a:t>Specific issues </a:t>
            </a:r>
            <a:r>
              <a:rPr lang="en-GB" sz="4000" dirty="0" smtClean="0">
                <a:latin typeface="Arial" pitchFamily="34" charset="0"/>
                <a:cs typeface="Arial" pitchFamily="34" charset="0"/>
              </a:rPr>
              <a:t>(continued)</a:t>
            </a:r>
          </a:p>
          <a:p>
            <a:pPr>
              <a:lnSpc>
                <a:spcPts val="2000"/>
              </a:lnSpc>
              <a:spcBef>
                <a:spcPts val="600"/>
              </a:spcBef>
              <a:buSzPct val="75000"/>
              <a:buFont typeface="Wingdings" pitchFamily="2" charset="2"/>
              <a:buChar char="q"/>
            </a:pPr>
            <a:r>
              <a:rPr lang="en-GB" sz="4000" dirty="0" smtClean="0">
                <a:latin typeface="Arial" pitchFamily="34" charset="0"/>
                <a:cs typeface="Arial" pitchFamily="34" charset="0"/>
              </a:rPr>
              <a:t>The contractor must at all time act impartially and as a faithful adviser in accordance with the code of conduct of its profession</a:t>
            </a:r>
          </a:p>
          <a:p>
            <a:pPr>
              <a:lnSpc>
                <a:spcPts val="2000"/>
              </a:lnSpc>
              <a:spcBef>
                <a:spcPts val="600"/>
              </a:spcBef>
              <a:buSzPct val="75000"/>
              <a:buFont typeface="Wingdings" pitchFamily="2" charset="2"/>
              <a:buChar char="q"/>
            </a:pPr>
            <a:r>
              <a:rPr lang="en-GB" sz="4000" dirty="0" smtClean="0">
                <a:latin typeface="Arial" pitchFamily="34" charset="0"/>
                <a:cs typeface="Arial" pitchFamily="34" charset="0"/>
              </a:rPr>
              <a:t>For the duration of the contract, the contractor and its staff must respect human rights and undertake not to offend the political, cultural and religious norms of the beneficiary state</a:t>
            </a:r>
          </a:p>
          <a:p>
            <a:pPr>
              <a:lnSpc>
                <a:spcPts val="2000"/>
              </a:lnSpc>
              <a:spcBef>
                <a:spcPts val="600"/>
              </a:spcBef>
              <a:buSzPct val="75000"/>
              <a:buFont typeface="Wingdings" pitchFamily="2" charset="2"/>
              <a:buChar char="q"/>
            </a:pPr>
            <a:r>
              <a:rPr lang="en-GB" sz="4000" dirty="0" smtClean="0">
                <a:latin typeface="Arial" pitchFamily="34" charset="0"/>
                <a:cs typeface="Arial" pitchFamily="34" charset="0"/>
              </a:rPr>
              <a:t>The contractor is must maintain professional secrecy for the entire duration of the contract and after its completion </a:t>
            </a:r>
          </a:p>
          <a:p>
            <a:pPr>
              <a:lnSpc>
                <a:spcPts val="2000"/>
              </a:lnSpc>
              <a:spcBef>
                <a:spcPts val="600"/>
              </a:spcBef>
              <a:buNone/>
            </a:pPr>
            <a:r>
              <a:rPr lang="en-GB" sz="4000" b="1" dirty="0" smtClean="0">
                <a:latin typeface="Arial" pitchFamily="34" charset="0"/>
                <a:cs typeface="Arial" pitchFamily="34" charset="0"/>
              </a:rPr>
              <a:t>Remedial action</a:t>
            </a:r>
          </a:p>
          <a:p>
            <a:pPr>
              <a:lnSpc>
                <a:spcPts val="2000"/>
              </a:lnSpc>
            </a:pPr>
            <a:r>
              <a:rPr lang="en-GB" sz="4000" dirty="0" smtClean="0">
                <a:latin typeface="Arial" pitchFamily="34" charset="0"/>
                <a:cs typeface="Arial" pitchFamily="34" charset="0"/>
              </a:rPr>
              <a:t>The Commission reserves the right to suspend or cancel project financing if corrupt practices of any kind are discovered and if the Contracting Authority fails to take all appropriate measures to remedy the situation</a:t>
            </a:r>
          </a:p>
          <a:p>
            <a:pPr>
              <a:lnSpc>
                <a:spcPts val="2000"/>
              </a:lnSpc>
            </a:pPr>
            <a:r>
              <a:rPr lang="en-GB" sz="4000" dirty="0" smtClean="0">
                <a:latin typeface="Arial" pitchFamily="34" charset="0"/>
                <a:cs typeface="Arial" pitchFamily="34" charset="0"/>
              </a:rPr>
              <a:t>Failure to comply with one or more of the ethics clauses may result in the exclusion of the tenderer or contractor from other EU contracts and in penalties. The individual or company/entity must be informed of the fact in writing</a:t>
            </a:r>
          </a:p>
          <a:p>
            <a:pPr>
              <a:lnSpc>
                <a:spcPts val="2000"/>
              </a:lnSpc>
            </a:pPr>
            <a:r>
              <a:rPr lang="en-GB" sz="4000" b="1" dirty="0" smtClean="0">
                <a:latin typeface="Arial" pitchFamily="34" charset="0"/>
                <a:cs typeface="Arial" pitchFamily="34" charset="0"/>
              </a:rPr>
              <a:t>Where fraud, corruption or other irregularities concerning EU funds is suspected, the anti­fraud office of the European Commission (i.e. OLAF) should be duly informed</a:t>
            </a:r>
            <a:r>
              <a:rPr lang="en-GB" sz="4000" dirty="0" smtClean="0">
                <a:latin typeface="Arial" pitchFamily="34" charset="0"/>
                <a:cs typeface="Arial" pitchFamily="34" charset="0"/>
              </a:rPr>
              <a:t>. </a:t>
            </a:r>
          </a:p>
          <a:p>
            <a:pPr marL="0" indent="0">
              <a:spcBef>
                <a:spcPts val="1200"/>
              </a:spcBef>
              <a:buNone/>
            </a:pPr>
            <a:endParaRPr lang="en-GB" sz="6400" dirty="0" smtClean="0">
              <a:latin typeface="Arial" pitchFamily="34" charset="0"/>
              <a:cs typeface="Arial" pitchFamily="34" charset="0"/>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704"/>
          </a:xfrm>
        </p:spPr>
        <p:txBody>
          <a:bodyPr>
            <a:normAutofit/>
          </a:bodyPr>
          <a:lstStyle/>
          <a:p>
            <a:pPr lvl="1" algn="ctr">
              <a:spcBef>
                <a:spcPts val="600"/>
              </a:spcBef>
            </a:pPr>
            <a:r>
              <a:rPr lang="en-US" sz="2000" b="1" dirty="0" smtClean="0">
                <a:solidFill>
                  <a:srgbClr val="00449E"/>
                </a:solidFill>
                <a:latin typeface="Arial" pitchFamily="34" charset="0"/>
                <a:cs typeface="Arial" pitchFamily="34" charset="0"/>
              </a:rPr>
              <a:t>PRAG – LEGAL FRAMEWORK</a:t>
            </a:r>
            <a:r>
              <a:rPr lang="en-US" sz="2400" dirty="0" smtClean="0">
                <a:solidFill>
                  <a:srgbClr val="000000"/>
                </a:solidFill>
                <a:latin typeface="Arial" charset="0"/>
                <a:cs typeface="Arial" charset="0"/>
              </a:rPr>
              <a:t/>
            </a:r>
            <a:br>
              <a:rPr lang="en-US" sz="2400" dirty="0" smtClean="0">
                <a:solidFill>
                  <a:srgbClr val="000000"/>
                </a:solidFill>
                <a:latin typeface="Arial" charset="0"/>
                <a:cs typeface="Arial" charset="0"/>
              </a:rPr>
            </a:br>
            <a:endParaRPr lang="en-US" sz="2400" b="1" dirty="0">
              <a:solidFill>
                <a:srgbClr val="00449E"/>
              </a:solidFill>
              <a:latin typeface="Arial" pitchFamily="34" charset="0"/>
              <a:cs typeface="Arial" pitchFamily="34" charset="0"/>
            </a:endParaRPr>
          </a:p>
        </p:txBody>
      </p:sp>
      <p:sp>
        <p:nvSpPr>
          <p:cNvPr id="3" name="Content Placeholder 2"/>
          <p:cNvSpPr>
            <a:spLocks noGrp="1"/>
          </p:cNvSpPr>
          <p:nvPr>
            <p:ph idx="1"/>
          </p:nvPr>
        </p:nvSpPr>
        <p:spPr>
          <a:xfrm>
            <a:off x="467544" y="1340768"/>
            <a:ext cx="8229600" cy="4680520"/>
          </a:xfrm>
        </p:spPr>
        <p:txBody>
          <a:bodyPr>
            <a:noAutofit/>
          </a:bodyPr>
          <a:lstStyle/>
          <a:p>
            <a:pPr marL="285750" lvl="1" indent="-285750" algn="just">
              <a:spcBef>
                <a:spcPts val="1200"/>
              </a:spcBef>
              <a:buClr>
                <a:schemeClr val="tx1"/>
              </a:buClr>
              <a:buSzPct val="75000"/>
              <a:buFont typeface="Wingdings" panose="05000000000000000000" pitchFamily="2" charset="2"/>
              <a:buChar char="ü"/>
              <a:defRPr/>
            </a:pPr>
            <a:r>
              <a:rPr lang="en-GB" sz="1800" b="1" dirty="0" smtClean="0">
                <a:solidFill>
                  <a:srgbClr val="0070C0"/>
                </a:solidFill>
                <a:latin typeface="Arial" pitchFamily="34" charset="0"/>
                <a:cs typeface="Arial" pitchFamily="34" charset="0"/>
              </a:rPr>
              <a:t>PRAG</a:t>
            </a:r>
            <a:r>
              <a:rPr lang="en-GB" sz="1800" dirty="0" smtClean="0">
                <a:solidFill>
                  <a:srgbClr val="FF0000"/>
                </a:solidFill>
                <a:latin typeface="Arial" pitchFamily="34" charset="0"/>
                <a:cs typeface="Arial" pitchFamily="34" charset="0"/>
              </a:rPr>
              <a:t> </a:t>
            </a:r>
            <a:r>
              <a:rPr lang="en-GB" sz="1800" dirty="0" smtClean="0">
                <a:latin typeface="Arial" pitchFamily="34" charset="0"/>
                <a:cs typeface="Arial" pitchFamily="34" charset="0"/>
              </a:rPr>
              <a:t>defines </a:t>
            </a:r>
            <a:r>
              <a:rPr lang="en-GB" sz="1800" dirty="0">
                <a:latin typeface="Arial" pitchFamily="34" charset="0"/>
                <a:cs typeface="Arial" pitchFamily="34" charset="0"/>
              </a:rPr>
              <a:t>the contracting procedures applying to all EU external aid contracts financed from the EU general budget (Budget) and </a:t>
            </a:r>
            <a:r>
              <a:rPr lang="en-GB" sz="1800" dirty="0" smtClean="0">
                <a:latin typeface="Arial" pitchFamily="34" charset="0"/>
                <a:cs typeface="Arial" pitchFamily="34" charset="0"/>
              </a:rPr>
              <a:t>the 1</a:t>
            </a:r>
            <a:r>
              <a:rPr lang="tr-TR" sz="1800" dirty="0" smtClean="0">
                <a:latin typeface="Arial" pitchFamily="34" charset="0"/>
                <a:cs typeface="Arial" pitchFamily="34" charset="0"/>
              </a:rPr>
              <a:t>1</a:t>
            </a:r>
            <a:r>
              <a:rPr lang="en-GB" sz="1800" baseline="30000" dirty="0" err="1" smtClean="0">
                <a:latin typeface="Arial" pitchFamily="34" charset="0"/>
                <a:cs typeface="Arial" pitchFamily="34" charset="0"/>
              </a:rPr>
              <a:t>th</a:t>
            </a:r>
            <a:r>
              <a:rPr lang="en-GB" sz="1800" dirty="0" smtClean="0">
                <a:latin typeface="Arial" pitchFamily="34" charset="0"/>
                <a:cs typeface="Arial" pitchFamily="34" charset="0"/>
              </a:rPr>
              <a:t> European Development Fund (EDF)</a:t>
            </a:r>
          </a:p>
          <a:p>
            <a:pPr marL="285750" lvl="1" indent="-285750" algn="just">
              <a:spcBef>
                <a:spcPts val="1200"/>
              </a:spcBef>
              <a:buClr>
                <a:schemeClr val="tx1"/>
              </a:buClr>
              <a:buSzPct val="75000"/>
              <a:buFont typeface="Wingdings" panose="05000000000000000000" pitchFamily="2" charset="2"/>
              <a:buChar char="ü"/>
              <a:defRPr/>
            </a:pPr>
            <a:r>
              <a:rPr lang="en-GB" sz="1800" b="1" dirty="0">
                <a:solidFill>
                  <a:srgbClr val="0070C0"/>
                </a:solidFill>
                <a:latin typeface="Arial" pitchFamily="34" charset="0"/>
                <a:cs typeface="Arial" pitchFamily="34" charset="0"/>
              </a:rPr>
              <a:t>PRAG</a:t>
            </a:r>
            <a:r>
              <a:rPr lang="en-GB" sz="1800" dirty="0">
                <a:latin typeface="Arial" pitchFamily="34" charset="0"/>
                <a:cs typeface="Arial" pitchFamily="34" charset="0"/>
              </a:rPr>
              <a:t> incorporates all legal requirements of EU Financial Regulations and relevant basic </a:t>
            </a:r>
            <a:r>
              <a:rPr lang="en-GB" sz="1800" dirty="0" smtClean="0">
                <a:latin typeface="Arial" pitchFamily="34" charset="0"/>
                <a:cs typeface="Arial" pitchFamily="34" charset="0"/>
              </a:rPr>
              <a:t>acts</a:t>
            </a:r>
            <a:r>
              <a:rPr lang="tr-TR" sz="1800" dirty="0" smtClean="0">
                <a:latin typeface="Arial" pitchFamily="34" charset="0"/>
                <a:cs typeface="Arial" pitchFamily="34" charset="0"/>
              </a:rPr>
              <a:t>. </a:t>
            </a:r>
          </a:p>
          <a:p>
            <a:pPr marL="285750" lvl="1" indent="-285750" algn="just">
              <a:spcBef>
                <a:spcPts val="1200"/>
              </a:spcBef>
              <a:buClr>
                <a:schemeClr val="tx1"/>
              </a:buClr>
              <a:buSzPct val="75000"/>
              <a:buFont typeface="Wingdings" panose="05000000000000000000" pitchFamily="2" charset="2"/>
              <a:buChar char="ü"/>
              <a:defRPr/>
            </a:pPr>
            <a:r>
              <a:rPr lang="en-GB" sz="1800" b="1" dirty="0" smtClean="0">
                <a:solidFill>
                  <a:srgbClr val="0070C0"/>
                </a:solidFill>
                <a:latin typeface="Arial" pitchFamily="34" charset="0"/>
                <a:cs typeface="Arial" pitchFamily="34" charset="0"/>
              </a:rPr>
              <a:t>PRAG</a:t>
            </a:r>
            <a:r>
              <a:rPr lang="en-GB" sz="1800" dirty="0" smtClean="0">
                <a:latin typeface="Arial" pitchFamily="34" charset="0"/>
                <a:cs typeface="Arial" pitchFamily="34" charset="0"/>
              </a:rPr>
              <a:t> </a:t>
            </a:r>
            <a:r>
              <a:rPr lang="en-GB" sz="1800" dirty="0">
                <a:latin typeface="Arial" pitchFamily="34" charset="0"/>
                <a:cs typeface="Arial" pitchFamily="34" charset="0"/>
              </a:rPr>
              <a:t>incorporates the relevant provisions of the legal texts </a:t>
            </a:r>
            <a:r>
              <a:rPr lang="en-GB" sz="1800" dirty="0" smtClean="0">
                <a:latin typeface="Arial" pitchFamily="34" charset="0"/>
                <a:cs typeface="Arial" pitchFamily="34" charset="0"/>
              </a:rPr>
              <a:t>ruling </a:t>
            </a:r>
            <a:r>
              <a:rPr lang="en-GB" sz="1800" dirty="0">
                <a:latin typeface="Arial" pitchFamily="34" charset="0"/>
                <a:cs typeface="Arial" pitchFamily="34" charset="0"/>
              </a:rPr>
              <a:t>the Budget</a:t>
            </a:r>
          </a:p>
          <a:p>
            <a:pPr marL="285750" lvl="1" indent="-285750" algn="just">
              <a:spcBef>
                <a:spcPts val="1200"/>
              </a:spcBef>
              <a:buClr>
                <a:schemeClr val="tx1"/>
              </a:buClr>
              <a:buSzPct val="75000"/>
              <a:buFont typeface="Wingdings" panose="05000000000000000000" pitchFamily="2" charset="2"/>
              <a:buChar char="ü"/>
              <a:defRPr/>
            </a:pPr>
            <a:r>
              <a:rPr lang="en-GB" sz="1800" b="1" dirty="0">
                <a:solidFill>
                  <a:srgbClr val="0070C0"/>
                </a:solidFill>
                <a:latin typeface="Arial" pitchFamily="34" charset="0"/>
                <a:cs typeface="Arial" pitchFamily="34" charset="0"/>
              </a:rPr>
              <a:t>PRAG</a:t>
            </a:r>
            <a:r>
              <a:rPr lang="en-GB" sz="1800" dirty="0">
                <a:latin typeface="Arial" pitchFamily="34" charset="0"/>
                <a:cs typeface="Arial" pitchFamily="34" charset="0"/>
              </a:rPr>
              <a:t> provides all users with all the information necessary to </a:t>
            </a:r>
            <a:r>
              <a:rPr lang="en-GB" sz="1800" dirty="0" smtClean="0">
                <a:latin typeface="Arial" pitchFamily="34" charset="0"/>
                <a:cs typeface="Arial" pitchFamily="34" charset="0"/>
              </a:rPr>
              <a:t>manage procurement </a:t>
            </a:r>
            <a:r>
              <a:rPr lang="en-GB" sz="1800" dirty="0">
                <a:latin typeface="Arial" pitchFamily="34" charset="0"/>
                <a:cs typeface="Arial" pitchFamily="34" charset="0"/>
              </a:rPr>
              <a:t>from the very first steps to the award of contracts.</a:t>
            </a:r>
          </a:p>
          <a:p>
            <a:pPr marL="285750" lvl="1" indent="-285750" algn="just">
              <a:spcBef>
                <a:spcPts val="1200"/>
              </a:spcBef>
              <a:buClr>
                <a:schemeClr val="tx1"/>
              </a:buClr>
              <a:buSzPct val="75000"/>
              <a:buFont typeface="Wingdings" panose="05000000000000000000" pitchFamily="2" charset="2"/>
              <a:buChar char="ü"/>
              <a:defRPr/>
            </a:pPr>
            <a:r>
              <a:rPr lang="en-GB" sz="1800" b="1" dirty="0" smtClean="0">
                <a:solidFill>
                  <a:srgbClr val="0070C0"/>
                </a:solidFill>
                <a:latin typeface="Arial" pitchFamily="34" charset="0"/>
                <a:cs typeface="Arial" pitchFamily="34" charset="0"/>
              </a:rPr>
              <a:t>PRAG</a:t>
            </a:r>
            <a:r>
              <a:rPr lang="en-GB" sz="1800" dirty="0" smtClean="0">
                <a:latin typeface="Arial" pitchFamily="34" charset="0"/>
                <a:cs typeface="Arial" pitchFamily="34" charset="0"/>
              </a:rPr>
              <a:t>  </a:t>
            </a:r>
            <a:r>
              <a:rPr lang="en-GB" sz="1800" dirty="0">
                <a:latin typeface="Arial" pitchFamily="34" charset="0"/>
                <a:cs typeface="Arial" pitchFamily="34" charset="0"/>
              </a:rPr>
              <a:t>defines the procedures to be used </a:t>
            </a:r>
            <a:r>
              <a:rPr lang="en-GB" sz="1800" dirty="0" smtClean="0">
                <a:latin typeface="Arial" pitchFamily="34" charset="0"/>
                <a:cs typeface="Arial" pitchFamily="34" charset="0"/>
              </a:rPr>
              <a:t>for all “Management Modes</a:t>
            </a:r>
            <a:r>
              <a:rPr lang="en-US" sz="1800" dirty="0" smtClean="0">
                <a:latin typeface="Arial" pitchFamily="34" charset="0"/>
                <a:cs typeface="Arial" pitchFamily="34" charset="0"/>
              </a:rPr>
              <a:t>”</a:t>
            </a:r>
            <a:endParaRPr lang="en-GB" sz="1800" dirty="0">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marL="0" lvl="1" indent="0" algn="ctr"/>
            <a:r>
              <a:rPr lang="en-US" sz="2000" b="1" dirty="0" smtClean="0">
                <a:solidFill>
                  <a:srgbClr val="00449E"/>
                </a:solidFill>
                <a:latin typeface="Arial" pitchFamily="34" charset="0"/>
                <a:cs typeface="Arial" pitchFamily="34" charset="0"/>
              </a:rPr>
              <a:t>EVALUATION OF TENDERS</a:t>
            </a:r>
            <a:endParaRPr lang="en-US" sz="2000" b="1"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467544" y="980728"/>
            <a:ext cx="8280920" cy="5112568"/>
          </a:xfrm>
        </p:spPr>
        <p:txBody>
          <a:bodyPr>
            <a:normAutofit/>
          </a:bodyPr>
          <a:lstStyle/>
          <a:p>
            <a:pPr marL="0" lvl="1" indent="0">
              <a:lnSpc>
                <a:spcPts val="2000"/>
              </a:lnSpc>
              <a:spcBef>
                <a:spcPts val="1200"/>
              </a:spcBef>
              <a:buNone/>
              <a:defRPr/>
            </a:pPr>
            <a:r>
              <a:rPr lang="en-US" b="1" dirty="0" smtClean="0">
                <a:solidFill>
                  <a:srgbClr val="FF0000"/>
                </a:solidFill>
                <a:latin typeface="Arial" pitchFamily="34" charset="0"/>
                <a:cs typeface="Arial" pitchFamily="34" charset="0"/>
              </a:rPr>
              <a:t>Composition of Evaluation Committee</a:t>
            </a:r>
          </a:p>
          <a:p>
            <a:pPr marL="447675" lvl="1" indent="-447675">
              <a:lnSpc>
                <a:spcPts val="2000"/>
              </a:lnSpc>
              <a:spcBef>
                <a:spcPts val="1200"/>
              </a:spcBef>
              <a:buSzPct val="75000"/>
              <a:buFont typeface="Wingdings" pitchFamily="2" charset="2"/>
              <a:buChar char="q"/>
              <a:defRPr/>
            </a:pPr>
            <a:r>
              <a:rPr lang="en-GB" sz="1800" dirty="0" smtClean="0">
                <a:latin typeface="Arial" pitchFamily="34" charset="0"/>
                <a:cs typeface="Arial" pitchFamily="34" charset="0"/>
              </a:rPr>
              <a:t>Appointed by the Contracting Authority</a:t>
            </a:r>
          </a:p>
          <a:p>
            <a:pPr marL="447675" lvl="1" indent="-447675">
              <a:lnSpc>
                <a:spcPts val="2000"/>
              </a:lnSpc>
              <a:spcBef>
                <a:spcPts val="1200"/>
              </a:spcBef>
              <a:buSzPct val="75000"/>
              <a:buFont typeface="Wingdings" pitchFamily="2" charset="2"/>
              <a:buChar char="q"/>
              <a:defRPr/>
            </a:pPr>
            <a:r>
              <a:rPr lang="en-GB" sz="1800" dirty="0" smtClean="0">
                <a:latin typeface="Arial" pitchFamily="34" charset="0"/>
                <a:cs typeface="Arial" pitchFamily="34" charset="0"/>
              </a:rPr>
              <a:t>Chairperson (non-voting)</a:t>
            </a:r>
          </a:p>
          <a:p>
            <a:pPr marL="447675" lvl="1" indent="-447675">
              <a:lnSpc>
                <a:spcPts val="2000"/>
              </a:lnSpc>
              <a:spcBef>
                <a:spcPts val="1200"/>
              </a:spcBef>
              <a:buSzPct val="75000"/>
              <a:buFont typeface="Wingdings" pitchFamily="2" charset="2"/>
              <a:buChar char="q"/>
              <a:defRPr/>
            </a:pPr>
            <a:r>
              <a:rPr lang="en-GB" sz="1800" dirty="0" smtClean="0">
                <a:latin typeface="Arial" pitchFamily="34" charset="0"/>
                <a:cs typeface="Arial" pitchFamily="34" charset="0"/>
              </a:rPr>
              <a:t>Secretary (non-voting)</a:t>
            </a:r>
          </a:p>
          <a:p>
            <a:pPr marL="447675" lvl="1" indent="-447675">
              <a:lnSpc>
                <a:spcPts val="2000"/>
              </a:lnSpc>
              <a:spcBef>
                <a:spcPts val="1200"/>
              </a:spcBef>
              <a:buSzPct val="75000"/>
              <a:buFont typeface="Wingdings" pitchFamily="2" charset="2"/>
              <a:buChar char="q"/>
              <a:defRPr/>
            </a:pPr>
            <a:r>
              <a:rPr lang="en-GB" sz="1800" dirty="0" smtClean="0">
                <a:latin typeface="Arial" pitchFamily="34" charset="0"/>
                <a:cs typeface="Arial" pitchFamily="34" charset="0"/>
              </a:rPr>
              <a:t>Odd number of voting members (minimum of three for all procedures except for works tenders above €5,000,000 which requires a minimum of five)</a:t>
            </a:r>
          </a:p>
          <a:p>
            <a:pPr marL="447675" lvl="1" indent="-447675">
              <a:lnSpc>
                <a:spcPts val="2000"/>
              </a:lnSpc>
              <a:spcBef>
                <a:spcPts val="1200"/>
              </a:spcBef>
              <a:buSzPct val="75000"/>
              <a:buFont typeface="Wingdings" pitchFamily="2" charset="2"/>
              <a:buChar char="q"/>
              <a:defRPr/>
            </a:pPr>
            <a:r>
              <a:rPr lang="en-US" sz="1800" dirty="0" smtClean="0">
                <a:latin typeface="Arial" pitchFamily="34" charset="0"/>
                <a:cs typeface="Arial" pitchFamily="34" charset="0"/>
              </a:rPr>
              <a:t>Possible authorised “observers” (non-voting)</a:t>
            </a:r>
            <a:endParaRPr lang="en-GB" sz="1800" dirty="0" smtClean="0">
              <a:latin typeface="Arial" pitchFamily="34" charset="0"/>
              <a:cs typeface="Arial" pitchFamily="34" charset="0"/>
            </a:endParaRPr>
          </a:p>
          <a:p>
            <a:pPr marL="447675" lvl="1" indent="-447675">
              <a:lnSpc>
                <a:spcPts val="2000"/>
              </a:lnSpc>
              <a:spcBef>
                <a:spcPts val="1200"/>
              </a:spcBef>
              <a:buSzPct val="75000"/>
              <a:buFont typeface="Wingdings" pitchFamily="2" charset="2"/>
              <a:buChar char="q"/>
              <a:defRPr/>
            </a:pPr>
            <a:r>
              <a:rPr lang="en-GB" sz="1800" dirty="0" smtClean="0">
                <a:latin typeface="Arial" pitchFamily="34" charset="0"/>
                <a:cs typeface="Arial" pitchFamily="34" charset="0"/>
              </a:rPr>
              <a:t>Voting members must have a reasonable command of the language of the tender</a:t>
            </a:r>
          </a:p>
          <a:p>
            <a:pPr marL="447675" lvl="1" indent="-447675">
              <a:lnSpc>
                <a:spcPts val="2000"/>
              </a:lnSpc>
              <a:spcBef>
                <a:spcPts val="1200"/>
              </a:spcBef>
              <a:buSzPct val="75000"/>
              <a:buFont typeface="Wingdings" pitchFamily="2" charset="2"/>
              <a:buChar char="q"/>
              <a:defRPr/>
            </a:pPr>
            <a:r>
              <a:rPr lang="en-GB" sz="1800" dirty="0" smtClean="0">
                <a:latin typeface="Arial" pitchFamily="34" charset="0"/>
                <a:cs typeface="Arial" pitchFamily="34" charset="0"/>
              </a:rPr>
              <a:t>Voting members must possess the technical and administrative capacities necessary to give an informed opinion on the tenders </a:t>
            </a:r>
          </a:p>
          <a:p>
            <a:pPr marL="0" lvl="1" indent="0">
              <a:lnSpc>
                <a:spcPts val="2000"/>
              </a:lnSpc>
              <a:spcBef>
                <a:spcPts val="1200"/>
              </a:spcBef>
              <a:buNone/>
              <a:defRPr/>
            </a:pPr>
            <a:endParaRPr lang="en-US" sz="1800" b="1" dirty="0" smtClean="0">
              <a:latin typeface="Arial" pitchFamily="34" charset="0"/>
              <a:cs typeface="Arial" pitchFamily="34" charset="0"/>
            </a:endParaRPr>
          </a:p>
          <a:p>
            <a:pPr marL="0" lvl="1" indent="0">
              <a:lnSpc>
                <a:spcPts val="2000"/>
              </a:lnSpc>
              <a:spcBef>
                <a:spcPts val="1200"/>
              </a:spcBef>
              <a:buNone/>
              <a:defRPr/>
            </a:pPr>
            <a:endParaRPr lang="en-US" sz="1800" b="1" dirty="0" smtClean="0">
              <a:latin typeface="Arial" pitchFamily="34" charset="0"/>
              <a:cs typeface="Arial" pitchFamily="34" charset="0"/>
            </a:endParaRPr>
          </a:p>
          <a:p>
            <a:pPr marL="0" lvl="1" indent="0">
              <a:lnSpc>
                <a:spcPts val="2000"/>
              </a:lnSpc>
              <a:spcBef>
                <a:spcPts val="1200"/>
              </a:spcBef>
              <a:buNone/>
              <a:defRPr/>
            </a:pPr>
            <a:endParaRPr lang="en-US" sz="1800" dirty="0" smtClean="0">
              <a:latin typeface="Arial" pitchFamily="34" charset="0"/>
              <a:cs typeface="Arial" pitchFamily="34" charset="0"/>
            </a:endParaRPr>
          </a:p>
          <a:p>
            <a:pPr marL="358775" lvl="1" indent="-358775">
              <a:lnSpc>
                <a:spcPts val="2000"/>
              </a:lnSpc>
              <a:spcBef>
                <a:spcPts val="1200"/>
              </a:spcBef>
              <a:buSzPct val="75000"/>
              <a:buFont typeface="Wingdings" pitchFamily="2" charset="2"/>
              <a:buChar char="q"/>
              <a:defRPr/>
            </a:pPr>
            <a:endParaRPr lang="en-US" sz="1800" b="1" dirty="0" smtClean="0">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marL="0" lvl="1" indent="0" algn="ctr"/>
            <a:r>
              <a:rPr lang="en-US" sz="2000" b="1" dirty="0" smtClean="0">
                <a:solidFill>
                  <a:srgbClr val="00449E"/>
                </a:solidFill>
                <a:latin typeface="Arial" pitchFamily="34" charset="0"/>
                <a:cs typeface="Arial" pitchFamily="34" charset="0"/>
              </a:rPr>
              <a:t>EVALUATION OF TENDERS</a:t>
            </a:r>
            <a:endParaRPr lang="en-US" sz="2000" b="1"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467544" y="1844824"/>
            <a:ext cx="8280920" cy="3528392"/>
          </a:xfrm>
        </p:spPr>
        <p:txBody>
          <a:bodyPr>
            <a:normAutofit/>
          </a:bodyPr>
          <a:lstStyle/>
          <a:p>
            <a:pPr marL="0" lvl="1" indent="0">
              <a:lnSpc>
                <a:spcPts val="2000"/>
              </a:lnSpc>
              <a:spcBef>
                <a:spcPts val="1200"/>
              </a:spcBef>
              <a:buNone/>
              <a:defRPr/>
            </a:pPr>
            <a:r>
              <a:rPr lang="en-US" sz="2000" b="1" dirty="0" smtClean="0">
                <a:solidFill>
                  <a:srgbClr val="FF0000"/>
                </a:solidFill>
                <a:latin typeface="Arial" pitchFamily="34" charset="0"/>
                <a:cs typeface="Arial" pitchFamily="34" charset="0"/>
              </a:rPr>
              <a:t>Confidentiality &amp; Impartiality</a:t>
            </a:r>
          </a:p>
          <a:p>
            <a:pPr marL="447675" lvl="1" indent="-447675">
              <a:lnSpc>
                <a:spcPts val="2000"/>
              </a:lnSpc>
              <a:spcBef>
                <a:spcPts val="1800"/>
              </a:spcBef>
              <a:buSzPct val="75000"/>
              <a:buFont typeface="Wingdings" panose="05000000000000000000" pitchFamily="2" charset="2"/>
              <a:buChar char="ü"/>
              <a:defRPr/>
            </a:pPr>
            <a:r>
              <a:rPr lang="en-GB" sz="1800" dirty="0" smtClean="0">
                <a:latin typeface="Arial" pitchFamily="34" charset="0"/>
                <a:cs typeface="Arial" pitchFamily="34" charset="0"/>
              </a:rPr>
              <a:t>All Committee members and observers to sign Declaration of Confidentiality &amp; Impartiality</a:t>
            </a:r>
          </a:p>
          <a:p>
            <a:pPr marL="447675" lvl="1" indent="-447675">
              <a:lnSpc>
                <a:spcPts val="2000"/>
              </a:lnSpc>
              <a:spcBef>
                <a:spcPts val="1800"/>
              </a:spcBef>
              <a:buSzPct val="75000"/>
              <a:buFont typeface="Wingdings" panose="05000000000000000000" pitchFamily="2" charset="2"/>
              <a:buChar char="ü"/>
              <a:defRPr/>
            </a:pPr>
            <a:r>
              <a:rPr lang="en-GB" sz="1800" dirty="0" smtClean="0">
                <a:latin typeface="Arial" pitchFamily="34" charset="0"/>
                <a:cs typeface="Arial" pitchFamily="34" charset="0"/>
              </a:rPr>
              <a:t>Apart from the tender opening session (Works and Supplies), all meetings of the Evaluation Committee are held in private</a:t>
            </a:r>
          </a:p>
          <a:p>
            <a:pPr marL="447675" lvl="1" indent="-447675">
              <a:lnSpc>
                <a:spcPts val="2000"/>
              </a:lnSpc>
              <a:spcBef>
                <a:spcPts val="1800"/>
              </a:spcBef>
              <a:buSzPct val="75000"/>
              <a:buFont typeface="Wingdings" panose="05000000000000000000" pitchFamily="2" charset="2"/>
              <a:buChar char="ü"/>
              <a:defRPr/>
            </a:pPr>
            <a:r>
              <a:rPr lang="en-US" sz="1800" dirty="0" smtClean="0">
                <a:latin typeface="Arial" pitchFamily="34" charset="0"/>
                <a:cs typeface="Arial" pitchFamily="34" charset="0"/>
              </a:rPr>
              <a:t>Tender documents not to leave the Committee meeting room</a:t>
            </a:r>
          </a:p>
          <a:p>
            <a:pPr marL="447675" lvl="1" indent="-447675">
              <a:lnSpc>
                <a:spcPts val="2000"/>
              </a:lnSpc>
              <a:spcBef>
                <a:spcPts val="1800"/>
              </a:spcBef>
              <a:buSzPct val="75000"/>
              <a:buFont typeface="Wingdings" panose="05000000000000000000" pitchFamily="2" charset="2"/>
              <a:buChar char="ü"/>
              <a:defRPr/>
            </a:pPr>
            <a:r>
              <a:rPr lang="en-US" sz="1800" dirty="0" smtClean="0">
                <a:latin typeface="Arial" pitchFamily="34" charset="0"/>
                <a:cs typeface="Arial" pitchFamily="34" charset="0"/>
              </a:rPr>
              <a:t>No informal communication between Committee members and renderers or their representatives</a:t>
            </a:r>
          </a:p>
          <a:p>
            <a:pPr marL="447675" lvl="1" indent="-447675">
              <a:lnSpc>
                <a:spcPts val="2000"/>
              </a:lnSpc>
              <a:spcBef>
                <a:spcPts val="1200"/>
              </a:spcBef>
              <a:buSzPct val="75000"/>
              <a:buFont typeface="Wingdings" pitchFamily="2" charset="2"/>
              <a:buChar char="q"/>
              <a:defRPr/>
            </a:pPr>
            <a:endParaRPr lang="en-GB" sz="1800" dirty="0" smtClean="0"/>
          </a:p>
          <a:p>
            <a:pPr marL="0" lvl="1" indent="0">
              <a:lnSpc>
                <a:spcPts val="2000"/>
              </a:lnSpc>
              <a:spcBef>
                <a:spcPts val="1200"/>
              </a:spcBef>
              <a:buNone/>
              <a:defRPr/>
            </a:pPr>
            <a:endParaRPr lang="en-US" sz="1800" b="1" dirty="0" smtClean="0">
              <a:latin typeface="Arial" pitchFamily="34" charset="0"/>
              <a:cs typeface="Arial" pitchFamily="34" charset="0"/>
            </a:endParaRPr>
          </a:p>
          <a:p>
            <a:pPr marL="0" lvl="1" indent="0">
              <a:lnSpc>
                <a:spcPts val="2000"/>
              </a:lnSpc>
              <a:spcBef>
                <a:spcPts val="1200"/>
              </a:spcBef>
              <a:buNone/>
              <a:defRPr/>
            </a:pPr>
            <a:endParaRPr lang="en-US" sz="1800" b="1" dirty="0" smtClean="0">
              <a:latin typeface="Arial" pitchFamily="34" charset="0"/>
              <a:cs typeface="Arial" pitchFamily="34" charset="0"/>
            </a:endParaRPr>
          </a:p>
          <a:p>
            <a:pPr marL="0" lvl="1" indent="0">
              <a:lnSpc>
                <a:spcPts val="2000"/>
              </a:lnSpc>
              <a:spcBef>
                <a:spcPts val="1200"/>
              </a:spcBef>
              <a:buNone/>
              <a:defRPr/>
            </a:pPr>
            <a:endParaRPr lang="en-US" sz="1800" dirty="0" smtClean="0">
              <a:latin typeface="Arial" pitchFamily="34" charset="0"/>
              <a:cs typeface="Arial" pitchFamily="34" charset="0"/>
            </a:endParaRPr>
          </a:p>
          <a:p>
            <a:pPr marL="358775" lvl="1" indent="-358775">
              <a:lnSpc>
                <a:spcPts val="2000"/>
              </a:lnSpc>
              <a:spcBef>
                <a:spcPts val="1200"/>
              </a:spcBef>
              <a:buSzPct val="75000"/>
              <a:buFont typeface="Wingdings" pitchFamily="2" charset="2"/>
              <a:buChar char="q"/>
              <a:defRPr/>
            </a:pPr>
            <a:endParaRPr lang="en-US" sz="1800" b="1" dirty="0" smtClean="0">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marL="0" lvl="1" indent="0" algn="ctr"/>
            <a:r>
              <a:rPr lang="en-US" sz="2000" b="1" dirty="0" smtClean="0">
                <a:solidFill>
                  <a:srgbClr val="00449E"/>
                </a:solidFill>
                <a:latin typeface="Arial" pitchFamily="34" charset="0"/>
                <a:cs typeface="Arial" pitchFamily="34" charset="0"/>
              </a:rPr>
              <a:t>EVALUATION OF TENDERS</a:t>
            </a:r>
            <a:endParaRPr lang="en-US" sz="2000" b="1"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473312" y="1080956"/>
            <a:ext cx="8280920" cy="5184576"/>
          </a:xfrm>
        </p:spPr>
        <p:txBody>
          <a:bodyPr>
            <a:normAutofit/>
          </a:bodyPr>
          <a:lstStyle/>
          <a:p>
            <a:pPr marL="0" lvl="1" indent="0">
              <a:lnSpc>
                <a:spcPts val="2000"/>
              </a:lnSpc>
              <a:spcBef>
                <a:spcPts val="1200"/>
              </a:spcBef>
              <a:buNone/>
              <a:defRPr/>
            </a:pPr>
            <a:r>
              <a:rPr lang="en-US" sz="2000" b="1" dirty="0" smtClean="0">
                <a:solidFill>
                  <a:srgbClr val="FF0000"/>
                </a:solidFill>
                <a:latin typeface="Arial" pitchFamily="34" charset="0"/>
                <a:cs typeface="Arial" pitchFamily="34" charset="0"/>
              </a:rPr>
              <a:t>First stage – Administrative compliance</a:t>
            </a:r>
          </a:p>
          <a:p>
            <a:pPr marL="447675" lvl="1" indent="-447675">
              <a:lnSpc>
                <a:spcPts val="2000"/>
              </a:lnSpc>
              <a:spcBef>
                <a:spcPts val="1200"/>
              </a:spcBef>
              <a:buSzPct val="75000"/>
              <a:buFont typeface="Wingdings" panose="05000000000000000000" pitchFamily="2" charset="2"/>
              <a:buChar char="ü"/>
              <a:defRPr/>
            </a:pPr>
            <a:r>
              <a:rPr lang="en-GB" sz="1800" dirty="0" smtClean="0">
                <a:latin typeface="Arial" pitchFamily="34" charset="0"/>
                <a:cs typeface="Arial" pitchFamily="34" charset="0"/>
              </a:rPr>
              <a:t>Ensure that all the documentation defined in the Instructions to Tenderers has been submitted</a:t>
            </a:r>
          </a:p>
          <a:p>
            <a:pPr marL="447675" lvl="1" indent="-447675">
              <a:lnSpc>
                <a:spcPts val="2000"/>
              </a:lnSpc>
              <a:spcBef>
                <a:spcPts val="1200"/>
              </a:spcBef>
              <a:buSzPct val="75000"/>
              <a:buFont typeface="Wingdings" panose="05000000000000000000" pitchFamily="2" charset="2"/>
              <a:buChar char="ü"/>
              <a:defRPr/>
            </a:pPr>
            <a:r>
              <a:rPr lang="en-GB" sz="1800" dirty="0" smtClean="0">
                <a:latin typeface="Arial" pitchFamily="34" charset="0"/>
                <a:cs typeface="Arial" pitchFamily="34" charset="0"/>
              </a:rPr>
              <a:t>Rules of origin / nationality have been respected</a:t>
            </a:r>
          </a:p>
          <a:p>
            <a:pPr marL="447675" lvl="1" indent="-447675">
              <a:lnSpc>
                <a:spcPts val="2000"/>
              </a:lnSpc>
              <a:spcBef>
                <a:spcPts val="1200"/>
              </a:spcBef>
              <a:buSzPct val="75000"/>
              <a:buFont typeface="Wingdings" panose="05000000000000000000" pitchFamily="2" charset="2"/>
              <a:buChar char="ü"/>
              <a:defRPr/>
            </a:pPr>
            <a:r>
              <a:rPr lang="en-US" sz="1800" dirty="0" smtClean="0">
                <a:latin typeface="Arial" pitchFamily="34" charset="0"/>
                <a:cs typeface="Arial" pitchFamily="34" charset="0"/>
              </a:rPr>
              <a:t>Language of documents</a:t>
            </a:r>
          </a:p>
          <a:p>
            <a:pPr marL="447675" lvl="1" indent="-447675">
              <a:lnSpc>
                <a:spcPts val="2000"/>
              </a:lnSpc>
              <a:spcBef>
                <a:spcPts val="1200"/>
              </a:spcBef>
              <a:buSzPct val="75000"/>
              <a:buFont typeface="Wingdings" panose="05000000000000000000" pitchFamily="2" charset="2"/>
              <a:buChar char="ü"/>
              <a:defRPr/>
            </a:pPr>
            <a:r>
              <a:rPr lang="en-US" sz="1800" dirty="0" smtClean="0">
                <a:latin typeface="Arial" pitchFamily="34" charset="0"/>
                <a:cs typeface="Arial" pitchFamily="34" charset="0"/>
              </a:rPr>
              <a:t>Documents correctly signed</a:t>
            </a:r>
          </a:p>
          <a:p>
            <a:pPr marL="447675" lvl="1" indent="-447675">
              <a:lnSpc>
                <a:spcPts val="2000"/>
              </a:lnSpc>
              <a:spcBef>
                <a:spcPts val="1200"/>
              </a:spcBef>
              <a:buSzPct val="75000"/>
              <a:buFont typeface="Wingdings" panose="05000000000000000000" pitchFamily="2" charset="2"/>
              <a:buChar char="ü"/>
              <a:defRPr/>
            </a:pPr>
            <a:r>
              <a:rPr lang="en-US" sz="1800" dirty="0" smtClean="0">
                <a:latin typeface="Arial" pitchFamily="34" charset="0"/>
                <a:cs typeface="Arial" pitchFamily="34" charset="0"/>
              </a:rPr>
              <a:t>(if applicable) JV / Consortia Agreements submitted</a:t>
            </a:r>
          </a:p>
          <a:p>
            <a:pPr marL="447675" lvl="1" indent="-447675">
              <a:lnSpc>
                <a:spcPts val="2000"/>
              </a:lnSpc>
              <a:spcBef>
                <a:spcPts val="1200"/>
              </a:spcBef>
              <a:buSzPct val="75000"/>
              <a:buFont typeface="Wingdings" panose="05000000000000000000" pitchFamily="2" charset="2"/>
              <a:buChar char="ü"/>
              <a:defRPr/>
            </a:pPr>
            <a:r>
              <a:rPr lang="en-US" sz="1800" dirty="0" smtClean="0">
                <a:latin typeface="Arial" pitchFamily="34" charset="0"/>
                <a:cs typeface="Arial" pitchFamily="34" charset="0"/>
              </a:rPr>
              <a:t>(if applicable) Subcontracting statement acceptable</a:t>
            </a:r>
          </a:p>
          <a:p>
            <a:pPr marL="0" lvl="1" indent="0">
              <a:lnSpc>
                <a:spcPts val="2000"/>
              </a:lnSpc>
              <a:spcBef>
                <a:spcPts val="1200"/>
              </a:spcBef>
              <a:buSzPct val="75000"/>
              <a:buNone/>
              <a:defRPr/>
            </a:pPr>
            <a:r>
              <a:rPr lang="en-US" sz="1800" b="1" dirty="0" smtClean="0">
                <a:solidFill>
                  <a:srgbClr val="002060"/>
                </a:solidFill>
                <a:latin typeface="Arial" pitchFamily="34" charset="0"/>
                <a:cs typeface="Arial" pitchFamily="34" charset="0"/>
              </a:rPr>
              <a:t>Only administratively compliant tenders should be considered for the second evaluation stage</a:t>
            </a:r>
            <a:endParaRPr lang="en-GB" sz="1800" b="1" dirty="0" smtClean="0">
              <a:solidFill>
                <a:srgbClr val="002060"/>
              </a:solidFill>
              <a:latin typeface="Arial" pitchFamily="34" charset="0"/>
              <a:cs typeface="Arial" pitchFamily="34" charset="0"/>
            </a:endParaRPr>
          </a:p>
          <a:p>
            <a:pPr marL="447675" lvl="1" indent="-447675">
              <a:lnSpc>
                <a:spcPts val="2000"/>
              </a:lnSpc>
              <a:spcBef>
                <a:spcPts val="1200"/>
              </a:spcBef>
              <a:buSzPct val="75000"/>
              <a:buFont typeface="Wingdings" pitchFamily="2" charset="2"/>
              <a:buChar char="q"/>
              <a:defRPr/>
            </a:pPr>
            <a:endParaRPr lang="en-GB" sz="1800" dirty="0" smtClean="0"/>
          </a:p>
          <a:p>
            <a:pPr marL="0" lvl="1" indent="0">
              <a:lnSpc>
                <a:spcPts val="2000"/>
              </a:lnSpc>
              <a:spcBef>
                <a:spcPts val="1200"/>
              </a:spcBef>
              <a:buNone/>
              <a:defRPr/>
            </a:pPr>
            <a:endParaRPr lang="en-US" sz="1800" b="1" dirty="0" smtClean="0">
              <a:latin typeface="Arial" pitchFamily="34" charset="0"/>
              <a:cs typeface="Arial" pitchFamily="34" charset="0"/>
            </a:endParaRPr>
          </a:p>
          <a:p>
            <a:pPr marL="0" lvl="1" indent="0">
              <a:lnSpc>
                <a:spcPts val="2000"/>
              </a:lnSpc>
              <a:spcBef>
                <a:spcPts val="1200"/>
              </a:spcBef>
              <a:buNone/>
              <a:defRPr/>
            </a:pPr>
            <a:endParaRPr lang="en-US" sz="1800" b="1" dirty="0" smtClean="0">
              <a:latin typeface="Arial" pitchFamily="34" charset="0"/>
              <a:cs typeface="Arial" pitchFamily="34" charset="0"/>
            </a:endParaRPr>
          </a:p>
          <a:p>
            <a:pPr marL="0" lvl="1" indent="0">
              <a:lnSpc>
                <a:spcPts val="2000"/>
              </a:lnSpc>
              <a:spcBef>
                <a:spcPts val="1200"/>
              </a:spcBef>
              <a:buNone/>
              <a:defRPr/>
            </a:pPr>
            <a:endParaRPr lang="en-US" sz="1800" dirty="0" smtClean="0">
              <a:latin typeface="Arial" pitchFamily="34" charset="0"/>
              <a:cs typeface="Arial" pitchFamily="34" charset="0"/>
            </a:endParaRPr>
          </a:p>
          <a:p>
            <a:pPr marL="358775" lvl="1" indent="-358775">
              <a:lnSpc>
                <a:spcPts val="2000"/>
              </a:lnSpc>
              <a:spcBef>
                <a:spcPts val="1200"/>
              </a:spcBef>
              <a:buSzPct val="75000"/>
              <a:buFont typeface="Wingdings" pitchFamily="2" charset="2"/>
              <a:buChar char="q"/>
              <a:defRPr/>
            </a:pPr>
            <a:endParaRPr lang="en-US" sz="1800" b="1" dirty="0" smtClean="0">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marL="0" lvl="1" indent="0" algn="ctr"/>
            <a:r>
              <a:rPr lang="en-US" sz="2000" b="1" dirty="0" smtClean="0">
                <a:solidFill>
                  <a:srgbClr val="00449E"/>
                </a:solidFill>
                <a:latin typeface="Arial" pitchFamily="34" charset="0"/>
                <a:cs typeface="Arial" pitchFamily="34" charset="0"/>
              </a:rPr>
              <a:t>EVALUATION OF TENDERS</a:t>
            </a:r>
            <a:endParaRPr lang="en-US" sz="2000" b="1"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467544" y="1052736"/>
            <a:ext cx="8280920" cy="5184576"/>
          </a:xfrm>
        </p:spPr>
        <p:txBody>
          <a:bodyPr>
            <a:normAutofit/>
          </a:bodyPr>
          <a:lstStyle/>
          <a:p>
            <a:pPr marL="0" lvl="1" indent="0">
              <a:lnSpc>
                <a:spcPts val="2000"/>
              </a:lnSpc>
              <a:spcBef>
                <a:spcPts val="1200"/>
              </a:spcBef>
              <a:buNone/>
              <a:defRPr/>
            </a:pPr>
            <a:r>
              <a:rPr lang="en-US" sz="2000" b="1" dirty="0" smtClean="0">
                <a:solidFill>
                  <a:srgbClr val="FF0000"/>
                </a:solidFill>
                <a:latin typeface="Arial" pitchFamily="34" charset="0"/>
                <a:cs typeface="Arial" pitchFamily="34" charset="0"/>
              </a:rPr>
              <a:t>Second stage – Financial / Technical compliance</a:t>
            </a:r>
          </a:p>
          <a:p>
            <a:pPr marL="0" lvl="1" indent="0">
              <a:lnSpc>
                <a:spcPts val="2000"/>
              </a:lnSpc>
              <a:spcBef>
                <a:spcPts val="1800"/>
              </a:spcBef>
              <a:buSzPct val="75000"/>
              <a:buNone/>
              <a:defRPr/>
            </a:pPr>
            <a:r>
              <a:rPr lang="en-GB" sz="1800" dirty="0" smtClean="0">
                <a:latin typeface="Arial" pitchFamily="34" charset="0"/>
                <a:cs typeface="Arial" pitchFamily="34" charset="0"/>
              </a:rPr>
              <a:t>Determine whether tenderers satisfy the selection criteria defined in the Instructions to Tenderers</a:t>
            </a:r>
          </a:p>
          <a:p>
            <a:pPr marL="447675" lvl="1" indent="-447675">
              <a:lnSpc>
                <a:spcPts val="2000"/>
              </a:lnSpc>
              <a:spcBef>
                <a:spcPts val="1200"/>
              </a:spcBef>
              <a:buSzPct val="75000"/>
              <a:buFont typeface="Wingdings" pitchFamily="2" charset="2"/>
              <a:buChar char="q"/>
              <a:defRPr/>
            </a:pPr>
            <a:r>
              <a:rPr lang="en-GB" sz="1800" b="1" dirty="0" smtClean="0">
                <a:solidFill>
                  <a:srgbClr val="002060"/>
                </a:solidFill>
                <a:latin typeface="Arial" pitchFamily="34" charset="0"/>
                <a:cs typeface="Arial" pitchFamily="34" charset="0"/>
              </a:rPr>
              <a:t>Financial</a:t>
            </a:r>
          </a:p>
          <a:p>
            <a:pPr marL="717550" lvl="1" indent="-269875">
              <a:lnSpc>
                <a:spcPts val="2000"/>
              </a:lnSpc>
              <a:spcBef>
                <a:spcPts val="600"/>
              </a:spcBef>
              <a:buSzPct val="75000"/>
              <a:buFont typeface="Wingdings" pitchFamily="2" charset="2"/>
              <a:buChar char="Ø"/>
              <a:defRPr/>
            </a:pPr>
            <a:r>
              <a:rPr lang="en-GB" sz="1800" dirty="0" smtClean="0">
                <a:latin typeface="Arial" pitchFamily="34" charset="0"/>
                <a:cs typeface="Arial" pitchFamily="34" charset="0"/>
              </a:rPr>
              <a:t>Annual turnover</a:t>
            </a:r>
          </a:p>
          <a:p>
            <a:pPr marL="717550" lvl="1" indent="-269875">
              <a:lnSpc>
                <a:spcPts val="2000"/>
              </a:lnSpc>
              <a:spcBef>
                <a:spcPts val="600"/>
              </a:spcBef>
              <a:buSzPct val="75000"/>
              <a:buFont typeface="Wingdings" pitchFamily="2" charset="2"/>
              <a:buChar char="Ø"/>
              <a:defRPr/>
            </a:pPr>
            <a:r>
              <a:rPr lang="en-GB" sz="1800" dirty="0" smtClean="0">
                <a:latin typeface="Arial" pitchFamily="34" charset="0"/>
                <a:cs typeface="Arial" pitchFamily="34" charset="0"/>
              </a:rPr>
              <a:t>Audited Financial Statements</a:t>
            </a:r>
          </a:p>
          <a:p>
            <a:pPr marL="717550" lvl="1" indent="-269875">
              <a:lnSpc>
                <a:spcPts val="2000"/>
              </a:lnSpc>
              <a:spcBef>
                <a:spcPts val="600"/>
              </a:spcBef>
              <a:buSzPct val="75000"/>
              <a:buFont typeface="Wingdings" pitchFamily="2" charset="2"/>
              <a:buChar char="Ø"/>
              <a:defRPr/>
            </a:pPr>
            <a:r>
              <a:rPr lang="en-GB" sz="1800" dirty="0" smtClean="0">
                <a:latin typeface="Arial" pitchFamily="34" charset="0"/>
                <a:cs typeface="Arial" pitchFamily="34" charset="0"/>
              </a:rPr>
              <a:t>(Works) access to credit lines</a:t>
            </a:r>
          </a:p>
          <a:p>
            <a:pPr marL="447675" lvl="1" indent="-447675">
              <a:lnSpc>
                <a:spcPts val="2000"/>
              </a:lnSpc>
              <a:spcBef>
                <a:spcPts val="1200"/>
              </a:spcBef>
              <a:buSzPct val="75000"/>
              <a:buFont typeface="Wingdings" pitchFamily="2" charset="2"/>
              <a:buChar char="q"/>
              <a:defRPr/>
            </a:pPr>
            <a:r>
              <a:rPr lang="en-GB" sz="1800" b="1" dirty="0" smtClean="0">
                <a:solidFill>
                  <a:srgbClr val="002060"/>
                </a:solidFill>
                <a:latin typeface="Arial" pitchFamily="34" charset="0"/>
                <a:cs typeface="Arial" pitchFamily="34" charset="0"/>
              </a:rPr>
              <a:t>Previous relevant experience in contracts of a similar size / nature</a:t>
            </a:r>
          </a:p>
          <a:p>
            <a:pPr marL="717550" lvl="1" indent="-269875">
              <a:lnSpc>
                <a:spcPts val="2000"/>
              </a:lnSpc>
              <a:spcBef>
                <a:spcPts val="600"/>
              </a:spcBef>
              <a:buSzPct val="75000"/>
              <a:buFont typeface="Wingdings" pitchFamily="2" charset="2"/>
              <a:buChar char="Ø"/>
              <a:defRPr/>
            </a:pPr>
            <a:r>
              <a:rPr lang="en-US" sz="1800" dirty="0" smtClean="0">
                <a:latin typeface="Arial" pitchFamily="34" charset="0"/>
                <a:cs typeface="Arial" pitchFamily="34" charset="0"/>
              </a:rPr>
              <a:t>Documentary evidence</a:t>
            </a:r>
          </a:p>
          <a:p>
            <a:pPr marL="447675" lvl="1" indent="-447675">
              <a:lnSpc>
                <a:spcPts val="2000"/>
              </a:lnSpc>
              <a:spcBef>
                <a:spcPts val="1800"/>
              </a:spcBef>
              <a:buSzPct val="75000"/>
              <a:buFont typeface="Wingdings" pitchFamily="2" charset="2"/>
              <a:buChar char="q"/>
              <a:defRPr/>
            </a:pPr>
            <a:r>
              <a:rPr lang="en-US" sz="1800" b="1" dirty="0" smtClean="0">
                <a:solidFill>
                  <a:srgbClr val="002060"/>
                </a:solidFill>
                <a:latin typeface="Arial" pitchFamily="34" charset="0"/>
                <a:cs typeface="Arial" pitchFamily="34" charset="0"/>
              </a:rPr>
              <a:t>Key Experts</a:t>
            </a:r>
          </a:p>
          <a:p>
            <a:pPr marL="717550" lvl="1" indent="-269875">
              <a:lnSpc>
                <a:spcPts val="2000"/>
              </a:lnSpc>
              <a:spcBef>
                <a:spcPts val="1200"/>
              </a:spcBef>
              <a:buSzPct val="75000"/>
              <a:buFont typeface="Wingdings" pitchFamily="2" charset="2"/>
              <a:buChar char="Ø"/>
              <a:defRPr/>
            </a:pPr>
            <a:r>
              <a:rPr lang="en-US" sz="1800" dirty="0" smtClean="0">
                <a:latin typeface="Arial" pitchFamily="34" charset="0"/>
                <a:cs typeface="Arial" pitchFamily="34" charset="0"/>
              </a:rPr>
              <a:t>Works – proposed key personnel satisfy minimum experience requirements</a:t>
            </a:r>
          </a:p>
          <a:p>
            <a:pPr marL="0" lvl="1" indent="0">
              <a:lnSpc>
                <a:spcPts val="2000"/>
              </a:lnSpc>
              <a:spcBef>
                <a:spcPts val="1200"/>
              </a:spcBef>
              <a:buNone/>
              <a:defRPr/>
            </a:pPr>
            <a:endParaRPr lang="en-US" sz="1800" b="1" dirty="0" smtClean="0">
              <a:latin typeface="Arial" pitchFamily="34" charset="0"/>
              <a:cs typeface="Arial" pitchFamily="34" charset="0"/>
            </a:endParaRPr>
          </a:p>
          <a:p>
            <a:pPr marL="0" lvl="1" indent="0">
              <a:lnSpc>
                <a:spcPts val="2000"/>
              </a:lnSpc>
              <a:spcBef>
                <a:spcPts val="1200"/>
              </a:spcBef>
              <a:buNone/>
              <a:defRPr/>
            </a:pPr>
            <a:endParaRPr lang="en-US" sz="1800" b="1" dirty="0" smtClean="0">
              <a:latin typeface="Arial" pitchFamily="34" charset="0"/>
              <a:cs typeface="Arial" pitchFamily="34" charset="0"/>
            </a:endParaRPr>
          </a:p>
          <a:p>
            <a:pPr marL="0" lvl="1" indent="0">
              <a:lnSpc>
                <a:spcPts val="2000"/>
              </a:lnSpc>
              <a:spcBef>
                <a:spcPts val="1200"/>
              </a:spcBef>
              <a:buNone/>
              <a:defRPr/>
            </a:pPr>
            <a:endParaRPr lang="en-US" sz="1800" dirty="0" smtClean="0">
              <a:latin typeface="Arial" pitchFamily="34" charset="0"/>
              <a:cs typeface="Arial" pitchFamily="34" charset="0"/>
            </a:endParaRPr>
          </a:p>
          <a:p>
            <a:pPr marL="358775" lvl="1" indent="-358775">
              <a:lnSpc>
                <a:spcPts val="2000"/>
              </a:lnSpc>
              <a:spcBef>
                <a:spcPts val="1200"/>
              </a:spcBef>
              <a:buSzPct val="75000"/>
              <a:buFont typeface="Wingdings" pitchFamily="2" charset="2"/>
              <a:buChar char="q"/>
              <a:defRPr/>
            </a:pPr>
            <a:endParaRPr lang="en-US" sz="1800" b="1" dirty="0" smtClean="0">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marL="0" lvl="1" indent="0" algn="ctr"/>
            <a:r>
              <a:rPr lang="en-US" sz="2000" b="1" dirty="0" smtClean="0">
                <a:solidFill>
                  <a:srgbClr val="00449E"/>
                </a:solidFill>
                <a:latin typeface="Arial" pitchFamily="34" charset="0"/>
                <a:cs typeface="Arial" pitchFamily="34" charset="0"/>
              </a:rPr>
              <a:t>EVALUATION OF TENDERS</a:t>
            </a:r>
            <a:endParaRPr lang="en-US" sz="2000" b="1"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467544" y="1052736"/>
            <a:ext cx="8280920" cy="5184576"/>
          </a:xfrm>
        </p:spPr>
        <p:txBody>
          <a:bodyPr>
            <a:normAutofit/>
          </a:bodyPr>
          <a:lstStyle/>
          <a:p>
            <a:pPr marL="0" lvl="1" indent="0">
              <a:lnSpc>
                <a:spcPts val="2000"/>
              </a:lnSpc>
              <a:spcBef>
                <a:spcPts val="1200"/>
              </a:spcBef>
              <a:buNone/>
              <a:defRPr/>
            </a:pPr>
            <a:r>
              <a:rPr lang="en-US" sz="2000" b="1" dirty="0" smtClean="0">
                <a:solidFill>
                  <a:srgbClr val="FF0000"/>
                </a:solidFill>
                <a:latin typeface="Arial" pitchFamily="34" charset="0"/>
                <a:cs typeface="Arial" pitchFamily="34" charset="0"/>
              </a:rPr>
              <a:t>Second stage – Financial / Technical compliance </a:t>
            </a:r>
            <a:r>
              <a:rPr lang="en-US" sz="2000" dirty="0" smtClean="0">
                <a:solidFill>
                  <a:srgbClr val="FF0000"/>
                </a:solidFill>
                <a:latin typeface="Arial" pitchFamily="34" charset="0"/>
                <a:cs typeface="Arial" pitchFamily="34" charset="0"/>
              </a:rPr>
              <a:t>(continued)</a:t>
            </a:r>
            <a:endParaRPr lang="en-GB" sz="1800" b="1" dirty="0" smtClean="0">
              <a:solidFill>
                <a:srgbClr val="FF0000"/>
              </a:solidFill>
              <a:latin typeface="Arial" pitchFamily="34" charset="0"/>
              <a:cs typeface="Arial" pitchFamily="34" charset="0"/>
            </a:endParaRPr>
          </a:p>
          <a:p>
            <a:pPr marL="447675" lvl="1" indent="-447675">
              <a:lnSpc>
                <a:spcPts val="2000"/>
              </a:lnSpc>
              <a:spcBef>
                <a:spcPts val="1200"/>
              </a:spcBef>
              <a:buSzPct val="75000"/>
              <a:buFont typeface="Wingdings" pitchFamily="2" charset="2"/>
              <a:buChar char="q"/>
              <a:defRPr/>
            </a:pPr>
            <a:r>
              <a:rPr lang="en-GB" sz="1800" b="1" dirty="0" smtClean="0">
                <a:solidFill>
                  <a:srgbClr val="002060"/>
                </a:solidFill>
                <a:latin typeface="Arial" pitchFamily="34" charset="0"/>
                <a:cs typeface="Arial" pitchFamily="34" charset="0"/>
              </a:rPr>
              <a:t>Technical Compliance – Works and Supplies </a:t>
            </a:r>
            <a:r>
              <a:rPr lang="en-GB" sz="1800" dirty="0" smtClean="0">
                <a:latin typeface="Arial" pitchFamily="34" charset="0"/>
                <a:cs typeface="Arial" pitchFamily="34" charset="0"/>
              </a:rPr>
              <a:t>(“yes/no”)</a:t>
            </a:r>
          </a:p>
          <a:p>
            <a:pPr marL="733425" lvl="1" indent="-285750">
              <a:lnSpc>
                <a:spcPts val="2000"/>
              </a:lnSpc>
              <a:spcBef>
                <a:spcPts val="1200"/>
              </a:spcBef>
              <a:buSzPct val="75000"/>
              <a:buFont typeface="Wingdings" panose="05000000000000000000" pitchFamily="2" charset="2"/>
              <a:buChar char="ü"/>
              <a:defRPr/>
            </a:pPr>
            <a:r>
              <a:rPr lang="en-GB" sz="1800" dirty="0" smtClean="0">
                <a:latin typeface="Arial" pitchFamily="34" charset="0"/>
                <a:cs typeface="Arial" pitchFamily="34" charset="0"/>
              </a:rPr>
              <a:t>Compliance with technical specifications</a:t>
            </a:r>
          </a:p>
          <a:p>
            <a:pPr marL="733425" lvl="1" indent="-285750">
              <a:lnSpc>
                <a:spcPts val="2000"/>
              </a:lnSpc>
              <a:spcBef>
                <a:spcPts val="1200"/>
              </a:spcBef>
              <a:buSzPct val="75000"/>
              <a:buFont typeface="Wingdings" panose="05000000000000000000" pitchFamily="2" charset="2"/>
              <a:buChar char="ü"/>
              <a:defRPr/>
            </a:pPr>
            <a:r>
              <a:rPr lang="en-GB" sz="1800" dirty="0" smtClean="0">
                <a:latin typeface="Arial" pitchFamily="34" charset="0"/>
                <a:cs typeface="Arial" pitchFamily="34" charset="0"/>
              </a:rPr>
              <a:t>Ancillary services (if applicable)</a:t>
            </a:r>
          </a:p>
          <a:p>
            <a:pPr marL="733425" lvl="1" indent="-285750">
              <a:lnSpc>
                <a:spcPts val="2000"/>
              </a:lnSpc>
              <a:spcBef>
                <a:spcPts val="1200"/>
              </a:spcBef>
              <a:buSzPct val="75000"/>
              <a:buFont typeface="Wingdings" panose="05000000000000000000" pitchFamily="2" charset="2"/>
              <a:buChar char="ü"/>
              <a:defRPr/>
            </a:pPr>
            <a:r>
              <a:rPr lang="en-GB" sz="1800" dirty="0" smtClean="0">
                <a:latin typeface="Arial" pitchFamily="34" charset="0"/>
                <a:cs typeface="Arial" pitchFamily="34" charset="0"/>
              </a:rPr>
              <a:t>Nationality of sub-contractors</a:t>
            </a:r>
          </a:p>
          <a:p>
            <a:pPr marL="733425" lvl="1" indent="-285750">
              <a:lnSpc>
                <a:spcPts val="2000"/>
              </a:lnSpc>
              <a:spcBef>
                <a:spcPts val="1200"/>
              </a:spcBef>
              <a:buSzPct val="75000"/>
              <a:buFont typeface="Wingdings" panose="05000000000000000000" pitchFamily="2" charset="2"/>
              <a:buChar char="ü"/>
              <a:defRPr/>
            </a:pPr>
            <a:r>
              <a:rPr lang="en-GB" sz="1800" dirty="0" smtClean="0">
                <a:latin typeface="Arial" pitchFamily="34" charset="0"/>
                <a:cs typeface="Arial" pitchFamily="34" charset="0"/>
              </a:rPr>
              <a:t>Other technical requirements</a:t>
            </a:r>
          </a:p>
          <a:p>
            <a:pPr marL="447675" lvl="1" indent="-447675">
              <a:lnSpc>
                <a:spcPts val="2000"/>
              </a:lnSpc>
              <a:spcBef>
                <a:spcPts val="1800"/>
              </a:spcBef>
              <a:buSzPct val="75000"/>
              <a:buFont typeface="Wingdings" pitchFamily="2" charset="2"/>
              <a:buChar char="q"/>
              <a:defRPr/>
            </a:pPr>
            <a:r>
              <a:rPr lang="en-GB" sz="1800" b="1" dirty="0" smtClean="0">
                <a:solidFill>
                  <a:srgbClr val="002060"/>
                </a:solidFill>
                <a:latin typeface="Arial" pitchFamily="34" charset="0"/>
                <a:cs typeface="Arial" pitchFamily="34" charset="0"/>
              </a:rPr>
              <a:t>Technical Compliance – Services </a:t>
            </a:r>
            <a:r>
              <a:rPr lang="en-GB" sz="1800" dirty="0" smtClean="0">
                <a:latin typeface="Arial" pitchFamily="34" charset="0"/>
                <a:cs typeface="Arial" pitchFamily="34" charset="0"/>
              </a:rPr>
              <a:t>(points according to Evaluation Grid)</a:t>
            </a:r>
          </a:p>
          <a:p>
            <a:pPr marL="733425" lvl="1" indent="-285750">
              <a:lnSpc>
                <a:spcPts val="2000"/>
              </a:lnSpc>
              <a:spcBef>
                <a:spcPts val="1200"/>
              </a:spcBef>
              <a:buSzPct val="75000"/>
              <a:buFont typeface="Wingdings" panose="05000000000000000000" pitchFamily="2" charset="2"/>
              <a:buChar char="ü"/>
              <a:defRPr/>
            </a:pPr>
            <a:r>
              <a:rPr lang="en-GB" sz="1800" dirty="0" smtClean="0">
                <a:latin typeface="Arial" pitchFamily="34" charset="0"/>
                <a:cs typeface="Arial" pitchFamily="34" charset="0"/>
              </a:rPr>
              <a:t>Quality of Organisation and Methodology</a:t>
            </a:r>
          </a:p>
          <a:p>
            <a:pPr marL="733425" lvl="1" indent="-285750">
              <a:lnSpc>
                <a:spcPts val="2000"/>
              </a:lnSpc>
              <a:spcBef>
                <a:spcPts val="1200"/>
              </a:spcBef>
              <a:buSzPct val="75000"/>
              <a:buFont typeface="Wingdings" panose="05000000000000000000" pitchFamily="2" charset="2"/>
              <a:buChar char="ü"/>
              <a:defRPr/>
            </a:pPr>
            <a:r>
              <a:rPr lang="en-GB" sz="1800" dirty="0" smtClean="0">
                <a:latin typeface="Arial" pitchFamily="34" charset="0"/>
                <a:cs typeface="Arial" pitchFamily="34" charset="0"/>
              </a:rPr>
              <a:t>Key Experts (proven skills / general experience / specific experience)</a:t>
            </a:r>
          </a:p>
          <a:p>
            <a:pPr marL="447675" lvl="1" indent="0">
              <a:lnSpc>
                <a:spcPts val="2000"/>
              </a:lnSpc>
              <a:spcBef>
                <a:spcPts val="1200"/>
              </a:spcBef>
              <a:buSzPct val="75000"/>
              <a:buNone/>
              <a:defRPr/>
            </a:pPr>
            <a:r>
              <a:rPr lang="en-US" sz="1800" b="1" dirty="0" smtClean="0">
                <a:latin typeface="Arial" pitchFamily="34" charset="0"/>
                <a:cs typeface="Arial" pitchFamily="34" charset="0"/>
              </a:rPr>
              <a:t>Only offers scoring more than 80% should proceed to the Financial Evaluation stage</a:t>
            </a:r>
          </a:p>
          <a:p>
            <a:pPr marL="0" lvl="1" indent="0">
              <a:lnSpc>
                <a:spcPts val="2000"/>
              </a:lnSpc>
              <a:spcBef>
                <a:spcPts val="1200"/>
              </a:spcBef>
              <a:buNone/>
              <a:defRPr/>
            </a:pPr>
            <a:endParaRPr lang="en-US" sz="1800" b="1" dirty="0" smtClean="0">
              <a:latin typeface="Arial" pitchFamily="34" charset="0"/>
              <a:cs typeface="Arial" pitchFamily="34" charset="0"/>
            </a:endParaRPr>
          </a:p>
          <a:p>
            <a:pPr marL="0" lvl="1" indent="0">
              <a:lnSpc>
                <a:spcPts val="2000"/>
              </a:lnSpc>
              <a:spcBef>
                <a:spcPts val="1200"/>
              </a:spcBef>
              <a:buNone/>
              <a:defRPr/>
            </a:pPr>
            <a:endParaRPr lang="en-US" sz="1800" b="1" dirty="0" smtClean="0">
              <a:latin typeface="Arial" pitchFamily="34" charset="0"/>
              <a:cs typeface="Arial" pitchFamily="34" charset="0"/>
            </a:endParaRPr>
          </a:p>
          <a:p>
            <a:pPr marL="0" lvl="1" indent="0">
              <a:lnSpc>
                <a:spcPts val="2000"/>
              </a:lnSpc>
              <a:spcBef>
                <a:spcPts val="1200"/>
              </a:spcBef>
              <a:buNone/>
              <a:defRPr/>
            </a:pPr>
            <a:endParaRPr lang="en-US" sz="1800" dirty="0" smtClean="0">
              <a:latin typeface="Arial" pitchFamily="34" charset="0"/>
              <a:cs typeface="Arial" pitchFamily="34" charset="0"/>
            </a:endParaRPr>
          </a:p>
          <a:p>
            <a:pPr marL="358775" lvl="1" indent="-358775">
              <a:lnSpc>
                <a:spcPts val="2000"/>
              </a:lnSpc>
              <a:spcBef>
                <a:spcPts val="1200"/>
              </a:spcBef>
              <a:buSzPct val="75000"/>
              <a:buFont typeface="Wingdings" pitchFamily="2" charset="2"/>
              <a:buChar char="q"/>
              <a:defRPr/>
            </a:pPr>
            <a:endParaRPr lang="en-US" sz="1800" b="1" dirty="0" smtClean="0">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marL="0" lvl="1" indent="0" algn="ctr"/>
            <a:r>
              <a:rPr lang="en-US" sz="2000" b="1" dirty="0" smtClean="0">
                <a:solidFill>
                  <a:srgbClr val="00449E"/>
                </a:solidFill>
                <a:latin typeface="Arial" pitchFamily="34" charset="0"/>
                <a:cs typeface="Arial" pitchFamily="34" charset="0"/>
              </a:rPr>
              <a:t>EVALUATION OF TENDERS</a:t>
            </a:r>
            <a:endParaRPr lang="en-US" sz="2000" b="1"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467544" y="1052736"/>
            <a:ext cx="8280920" cy="5184576"/>
          </a:xfrm>
        </p:spPr>
        <p:txBody>
          <a:bodyPr>
            <a:normAutofit/>
          </a:bodyPr>
          <a:lstStyle/>
          <a:p>
            <a:pPr marL="0" lvl="1" indent="0">
              <a:lnSpc>
                <a:spcPts val="2000"/>
              </a:lnSpc>
              <a:spcBef>
                <a:spcPts val="1200"/>
              </a:spcBef>
              <a:buNone/>
              <a:defRPr/>
            </a:pPr>
            <a:r>
              <a:rPr lang="en-US" sz="2000" b="1" dirty="0" smtClean="0">
                <a:solidFill>
                  <a:srgbClr val="FF0000"/>
                </a:solidFill>
                <a:latin typeface="Arial" pitchFamily="34" charset="0"/>
                <a:cs typeface="Arial" pitchFamily="34" charset="0"/>
              </a:rPr>
              <a:t>Third stage – Financial Offers</a:t>
            </a:r>
            <a:endParaRPr lang="en-GB" sz="1800" b="1" dirty="0" smtClean="0">
              <a:solidFill>
                <a:srgbClr val="FF0000"/>
              </a:solidFill>
              <a:latin typeface="Arial" pitchFamily="34" charset="0"/>
              <a:cs typeface="Arial" pitchFamily="34" charset="0"/>
            </a:endParaRPr>
          </a:p>
          <a:p>
            <a:pPr marL="447675" lvl="1" indent="-447675">
              <a:lnSpc>
                <a:spcPts val="2000"/>
              </a:lnSpc>
              <a:spcBef>
                <a:spcPts val="1200"/>
              </a:spcBef>
              <a:buSzPct val="75000"/>
              <a:buFont typeface="Wingdings" pitchFamily="2" charset="2"/>
              <a:buChar char="q"/>
              <a:defRPr/>
            </a:pPr>
            <a:r>
              <a:rPr lang="en-GB" sz="1800" b="1" dirty="0" smtClean="0">
                <a:solidFill>
                  <a:srgbClr val="002060"/>
                </a:solidFill>
                <a:latin typeface="Arial" pitchFamily="34" charset="0"/>
                <a:cs typeface="Arial" pitchFamily="34" charset="0"/>
              </a:rPr>
              <a:t>Works</a:t>
            </a:r>
            <a:endParaRPr lang="en-GB" sz="1800" dirty="0" smtClean="0">
              <a:solidFill>
                <a:srgbClr val="002060"/>
              </a:solidFill>
              <a:latin typeface="Arial" pitchFamily="34" charset="0"/>
              <a:cs typeface="Arial" pitchFamily="34" charset="0"/>
            </a:endParaRPr>
          </a:p>
          <a:p>
            <a:pPr marL="717550" lvl="1" indent="-269875">
              <a:lnSpc>
                <a:spcPts val="2000"/>
              </a:lnSpc>
              <a:spcBef>
                <a:spcPts val="1200"/>
              </a:spcBef>
              <a:buSzPct val="75000"/>
              <a:buFont typeface="Wingdings" pitchFamily="2" charset="2"/>
              <a:buChar char="Ø"/>
              <a:defRPr/>
            </a:pPr>
            <a:r>
              <a:rPr lang="en-GB" sz="1800" dirty="0" smtClean="0">
                <a:latin typeface="Arial" pitchFamily="34" charset="0"/>
                <a:cs typeface="Arial" pitchFamily="34" charset="0"/>
              </a:rPr>
              <a:t>Mathematical correction of Bill of Quantities</a:t>
            </a:r>
          </a:p>
          <a:p>
            <a:pPr marL="717550" lvl="1" indent="-269875">
              <a:lnSpc>
                <a:spcPts val="2000"/>
              </a:lnSpc>
              <a:spcBef>
                <a:spcPts val="1200"/>
              </a:spcBef>
              <a:buSzPct val="75000"/>
              <a:buFont typeface="Wingdings" pitchFamily="2" charset="2"/>
              <a:buChar char="Ø"/>
              <a:defRPr/>
            </a:pPr>
            <a:r>
              <a:rPr lang="en-GB" sz="1800" dirty="0" smtClean="0">
                <a:latin typeface="Arial" pitchFamily="34" charset="0"/>
                <a:cs typeface="Arial" pitchFamily="34" charset="0"/>
              </a:rPr>
              <a:t>Query any apparent “weighting” or “loading” of rates</a:t>
            </a:r>
          </a:p>
          <a:p>
            <a:pPr marL="447675" lvl="1" indent="-447675">
              <a:lnSpc>
                <a:spcPts val="2000"/>
              </a:lnSpc>
              <a:spcBef>
                <a:spcPts val="1200"/>
              </a:spcBef>
              <a:buSzPct val="75000"/>
              <a:buFont typeface="Wingdings" pitchFamily="2" charset="2"/>
              <a:buChar char="q"/>
              <a:defRPr/>
            </a:pPr>
            <a:r>
              <a:rPr lang="en-GB" sz="1800" b="1" dirty="0" smtClean="0">
                <a:solidFill>
                  <a:srgbClr val="002060"/>
                </a:solidFill>
                <a:latin typeface="Arial" pitchFamily="34" charset="0"/>
                <a:cs typeface="Arial" pitchFamily="34" charset="0"/>
              </a:rPr>
              <a:t>Services</a:t>
            </a:r>
            <a:endParaRPr lang="en-GB" sz="1800" dirty="0" smtClean="0">
              <a:solidFill>
                <a:srgbClr val="002060"/>
              </a:solidFill>
              <a:latin typeface="Arial" pitchFamily="34" charset="0"/>
              <a:cs typeface="Arial" pitchFamily="34" charset="0"/>
            </a:endParaRPr>
          </a:p>
          <a:p>
            <a:pPr marL="717550" lvl="1" indent="-269875">
              <a:lnSpc>
                <a:spcPts val="2000"/>
              </a:lnSpc>
              <a:spcBef>
                <a:spcPts val="1200"/>
              </a:spcBef>
              <a:buSzPct val="75000"/>
              <a:buFont typeface="Wingdings" pitchFamily="2" charset="2"/>
              <a:buChar char="Ø"/>
              <a:defRPr/>
            </a:pPr>
            <a:r>
              <a:rPr lang="en-GB" sz="1800" dirty="0" smtClean="0">
                <a:latin typeface="Arial" pitchFamily="34" charset="0"/>
                <a:cs typeface="Arial" pitchFamily="34" charset="0"/>
              </a:rPr>
              <a:t>Mathematical correction of Budget Breakdown (fee-based contracts)</a:t>
            </a:r>
          </a:p>
          <a:p>
            <a:pPr marL="717550" lvl="1" indent="-269875">
              <a:lnSpc>
                <a:spcPts val="2000"/>
              </a:lnSpc>
              <a:spcBef>
                <a:spcPts val="1200"/>
              </a:spcBef>
              <a:buSzPct val="75000"/>
              <a:buFont typeface="Wingdings" pitchFamily="2" charset="2"/>
              <a:buChar char="Ø"/>
              <a:defRPr/>
            </a:pPr>
            <a:r>
              <a:rPr lang="en-GB" sz="1800" dirty="0" smtClean="0">
                <a:latin typeface="Arial" pitchFamily="34" charset="0"/>
                <a:cs typeface="Arial" pitchFamily="34" charset="0"/>
              </a:rPr>
              <a:t>Total Contract Value is less than the Contract Budget</a:t>
            </a:r>
          </a:p>
          <a:p>
            <a:pPr marL="447675" lvl="1" indent="-447675">
              <a:lnSpc>
                <a:spcPts val="2000"/>
              </a:lnSpc>
              <a:spcBef>
                <a:spcPts val="1800"/>
              </a:spcBef>
              <a:buSzPct val="75000"/>
              <a:buFont typeface="Wingdings" pitchFamily="2" charset="2"/>
              <a:buChar char="q"/>
              <a:defRPr/>
            </a:pPr>
            <a:r>
              <a:rPr lang="en-GB" sz="1800" b="1" dirty="0" smtClean="0">
                <a:solidFill>
                  <a:srgbClr val="002060"/>
                </a:solidFill>
                <a:latin typeface="Arial" pitchFamily="34" charset="0"/>
                <a:cs typeface="Arial" pitchFamily="34" charset="0"/>
              </a:rPr>
              <a:t>Supplies</a:t>
            </a:r>
            <a:endParaRPr lang="en-GB" sz="1800" dirty="0" smtClean="0">
              <a:solidFill>
                <a:srgbClr val="002060"/>
              </a:solidFill>
              <a:latin typeface="Arial" pitchFamily="34" charset="0"/>
              <a:cs typeface="Arial" pitchFamily="34" charset="0"/>
            </a:endParaRPr>
          </a:p>
          <a:p>
            <a:pPr marL="717550" lvl="1" indent="-269875">
              <a:lnSpc>
                <a:spcPts val="2000"/>
              </a:lnSpc>
              <a:spcBef>
                <a:spcPts val="1200"/>
              </a:spcBef>
              <a:buSzPct val="75000"/>
              <a:buFont typeface="Wingdings" pitchFamily="2" charset="2"/>
              <a:buChar char="Ø"/>
              <a:defRPr/>
            </a:pPr>
            <a:r>
              <a:rPr lang="en-GB" sz="1800" dirty="0" smtClean="0">
                <a:latin typeface="Arial" pitchFamily="34" charset="0"/>
                <a:cs typeface="Arial" pitchFamily="34" charset="0"/>
              </a:rPr>
              <a:t>Mathematical correction of Financial Offer</a:t>
            </a:r>
          </a:p>
          <a:p>
            <a:pPr marL="717550" lvl="1" indent="-269875">
              <a:lnSpc>
                <a:spcPts val="2000"/>
              </a:lnSpc>
              <a:spcBef>
                <a:spcPts val="1200"/>
              </a:spcBef>
              <a:buSzPct val="75000"/>
              <a:buFont typeface="Wingdings" pitchFamily="2" charset="2"/>
              <a:buChar char="Ø"/>
              <a:defRPr/>
            </a:pPr>
            <a:r>
              <a:rPr lang="en-GB" sz="1800" dirty="0" smtClean="0">
                <a:latin typeface="Arial" pitchFamily="34" charset="0"/>
                <a:cs typeface="Arial" pitchFamily="34" charset="0"/>
              </a:rPr>
              <a:t>(if applicable) spare parts and consumables have been included)</a:t>
            </a:r>
            <a:endParaRPr lang="en-US" sz="1800" dirty="0" smtClean="0">
              <a:latin typeface="Arial" pitchFamily="34" charset="0"/>
              <a:cs typeface="Arial" pitchFamily="34" charset="0"/>
            </a:endParaRPr>
          </a:p>
          <a:p>
            <a:pPr marL="0" lvl="1" indent="0">
              <a:lnSpc>
                <a:spcPts val="2000"/>
              </a:lnSpc>
              <a:spcBef>
                <a:spcPts val="1200"/>
              </a:spcBef>
              <a:buNone/>
              <a:defRPr/>
            </a:pPr>
            <a:endParaRPr lang="en-US" sz="1800" b="1" dirty="0" smtClean="0">
              <a:latin typeface="Arial" pitchFamily="34" charset="0"/>
              <a:cs typeface="Arial" pitchFamily="34" charset="0"/>
            </a:endParaRPr>
          </a:p>
          <a:p>
            <a:pPr marL="0" lvl="1" indent="0">
              <a:lnSpc>
                <a:spcPts val="2000"/>
              </a:lnSpc>
              <a:spcBef>
                <a:spcPts val="1200"/>
              </a:spcBef>
              <a:buNone/>
              <a:defRPr/>
            </a:pPr>
            <a:endParaRPr lang="en-US" sz="1800" b="1" dirty="0" smtClean="0">
              <a:latin typeface="Arial" pitchFamily="34" charset="0"/>
              <a:cs typeface="Arial" pitchFamily="34" charset="0"/>
            </a:endParaRPr>
          </a:p>
          <a:p>
            <a:pPr marL="0" lvl="1" indent="0">
              <a:lnSpc>
                <a:spcPts val="2000"/>
              </a:lnSpc>
              <a:spcBef>
                <a:spcPts val="1200"/>
              </a:spcBef>
              <a:buNone/>
              <a:defRPr/>
            </a:pPr>
            <a:endParaRPr lang="en-US" sz="1800" dirty="0" smtClean="0">
              <a:latin typeface="Arial" pitchFamily="34" charset="0"/>
              <a:cs typeface="Arial" pitchFamily="34" charset="0"/>
            </a:endParaRPr>
          </a:p>
          <a:p>
            <a:pPr marL="358775" lvl="1" indent="-358775">
              <a:lnSpc>
                <a:spcPts val="2000"/>
              </a:lnSpc>
              <a:spcBef>
                <a:spcPts val="1200"/>
              </a:spcBef>
              <a:buSzPct val="75000"/>
              <a:buFont typeface="Wingdings" pitchFamily="2" charset="2"/>
              <a:buChar char="q"/>
              <a:defRPr/>
            </a:pPr>
            <a:endParaRPr lang="en-US" sz="1800" b="1" dirty="0" smtClean="0">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marL="0" lvl="1" indent="0" algn="ctr"/>
            <a:r>
              <a:rPr lang="en-US" sz="2000" b="1" dirty="0" smtClean="0">
                <a:solidFill>
                  <a:srgbClr val="00449E"/>
                </a:solidFill>
                <a:latin typeface="Arial" pitchFamily="34" charset="0"/>
                <a:cs typeface="Arial" pitchFamily="34" charset="0"/>
              </a:rPr>
              <a:t>EVALUATION OF TENDERS</a:t>
            </a:r>
            <a:endParaRPr lang="en-US" sz="2000" b="1"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467544" y="1052736"/>
            <a:ext cx="8280920" cy="5184576"/>
          </a:xfrm>
        </p:spPr>
        <p:txBody>
          <a:bodyPr>
            <a:normAutofit fontScale="85000" lnSpcReduction="10000"/>
          </a:bodyPr>
          <a:lstStyle/>
          <a:p>
            <a:pPr marL="0" lvl="1" indent="0">
              <a:lnSpc>
                <a:spcPts val="2000"/>
              </a:lnSpc>
              <a:spcBef>
                <a:spcPts val="1200"/>
              </a:spcBef>
              <a:buNone/>
              <a:defRPr/>
            </a:pPr>
            <a:r>
              <a:rPr lang="en-US" sz="2000" b="1" dirty="0" smtClean="0">
                <a:solidFill>
                  <a:srgbClr val="FF0000"/>
                </a:solidFill>
                <a:latin typeface="Arial" pitchFamily="34" charset="0"/>
                <a:cs typeface="Arial" pitchFamily="34" charset="0"/>
              </a:rPr>
              <a:t>Requests for Clarification</a:t>
            </a:r>
          </a:p>
          <a:p>
            <a:pPr marL="0" lvl="1" indent="0">
              <a:lnSpc>
                <a:spcPts val="2000"/>
              </a:lnSpc>
              <a:spcBef>
                <a:spcPts val="1200"/>
              </a:spcBef>
              <a:buNone/>
              <a:defRPr/>
            </a:pPr>
            <a:r>
              <a:rPr lang="en-US" sz="2000" b="1" dirty="0" smtClean="0">
                <a:latin typeface="Arial" pitchFamily="34" charset="0"/>
                <a:cs typeface="Arial" pitchFamily="34" charset="0"/>
              </a:rPr>
              <a:t>At any stage, the Committee may ask </a:t>
            </a:r>
            <a:r>
              <a:rPr lang="tr-TR" sz="2000" b="1" dirty="0" smtClean="0">
                <a:latin typeface="Arial" pitchFamily="34" charset="0"/>
                <a:cs typeface="Arial" pitchFamily="34" charset="0"/>
              </a:rPr>
              <a:t>t</a:t>
            </a:r>
            <a:r>
              <a:rPr lang="en-US" sz="2000" b="1" dirty="0" err="1" smtClean="0">
                <a:latin typeface="Arial" pitchFamily="34" charset="0"/>
                <a:cs typeface="Arial" pitchFamily="34" charset="0"/>
              </a:rPr>
              <a:t>enderers</a:t>
            </a:r>
            <a:r>
              <a:rPr lang="en-US" sz="2000" b="1" dirty="0" smtClean="0">
                <a:latin typeface="Arial" pitchFamily="34" charset="0"/>
                <a:cs typeface="Arial" pitchFamily="34" charset="0"/>
              </a:rPr>
              <a:t> to clarify details of their tenders</a:t>
            </a:r>
          </a:p>
          <a:p>
            <a:pPr marL="447675" lvl="1" indent="-447675">
              <a:lnSpc>
                <a:spcPts val="2000"/>
              </a:lnSpc>
              <a:spcBef>
                <a:spcPts val="1200"/>
              </a:spcBef>
              <a:buSzPct val="75000"/>
              <a:buFont typeface="Wingdings" pitchFamily="2" charset="2"/>
              <a:buChar char="q"/>
              <a:defRPr/>
            </a:pPr>
            <a:r>
              <a:rPr lang="en-US" sz="1800" dirty="0" smtClean="0">
                <a:latin typeface="Arial" pitchFamily="34" charset="0"/>
                <a:cs typeface="Arial" pitchFamily="34" charset="0"/>
              </a:rPr>
              <a:t>Requests should be issued in writing with a (reasonable) deadline for responses</a:t>
            </a:r>
          </a:p>
          <a:p>
            <a:pPr marL="447675" lvl="1" indent="-447675">
              <a:lnSpc>
                <a:spcPts val="2000"/>
              </a:lnSpc>
              <a:spcBef>
                <a:spcPts val="1200"/>
              </a:spcBef>
              <a:buSzPct val="75000"/>
              <a:buFont typeface="Wingdings" pitchFamily="2" charset="2"/>
              <a:buChar char="q"/>
              <a:defRPr/>
            </a:pPr>
            <a:r>
              <a:rPr lang="en-US" sz="1800" dirty="0" smtClean="0">
                <a:latin typeface="Arial" pitchFamily="34" charset="0"/>
                <a:cs typeface="Arial" pitchFamily="34" charset="0"/>
              </a:rPr>
              <a:t>Tenderers are not allowed to introduce any alterations to the substance of their tenders</a:t>
            </a:r>
          </a:p>
          <a:p>
            <a:pPr marL="447675" lvl="1" indent="-447675">
              <a:lnSpc>
                <a:spcPts val="2000"/>
              </a:lnSpc>
              <a:spcBef>
                <a:spcPts val="1200"/>
              </a:spcBef>
              <a:buSzPct val="75000"/>
              <a:buNone/>
              <a:defRPr/>
            </a:pPr>
            <a:r>
              <a:rPr lang="en-US" sz="1800" b="1" i="1" dirty="0" smtClean="0">
                <a:latin typeface="Arial" pitchFamily="34" charset="0"/>
                <a:cs typeface="Arial" pitchFamily="34" charset="0"/>
              </a:rPr>
              <a:t>Examples of clarification requests</a:t>
            </a:r>
          </a:p>
          <a:p>
            <a:pPr marL="447675" lvl="1" indent="-447675">
              <a:lnSpc>
                <a:spcPts val="2000"/>
              </a:lnSpc>
              <a:spcBef>
                <a:spcPts val="1200"/>
              </a:spcBef>
              <a:buSzPct val="75000"/>
              <a:buFont typeface="Wingdings" pitchFamily="2" charset="2"/>
              <a:buChar char="q"/>
              <a:defRPr/>
            </a:pPr>
            <a:r>
              <a:rPr lang="en-US" sz="1800" dirty="0" smtClean="0">
                <a:latin typeface="Arial" pitchFamily="34" charset="0"/>
                <a:cs typeface="Arial" pitchFamily="34" charset="0"/>
              </a:rPr>
              <a:t>Minor documents in the wrong language</a:t>
            </a:r>
          </a:p>
          <a:p>
            <a:pPr marL="447675" lvl="1" indent="-447675">
              <a:lnSpc>
                <a:spcPts val="2000"/>
              </a:lnSpc>
              <a:spcBef>
                <a:spcPts val="1200"/>
              </a:spcBef>
              <a:buSzPct val="75000"/>
              <a:buFont typeface="Wingdings" pitchFamily="2" charset="2"/>
              <a:buChar char="q"/>
              <a:defRPr/>
            </a:pPr>
            <a:r>
              <a:rPr lang="en-US" sz="1800" dirty="0" smtClean="0">
                <a:latin typeface="Arial" pitchFamily="34" charset="0"/>
                <a:cs typeface="Arial" pitchFamily="34" charset="0"/>
              </a:rPr>
              <a:t>Minor documents missing</a:t>
            </a:r>
          </a:p>
          <a:p>
            <a:pPr marL="447675" lvl="1" indent="-447675">
              <a:lnSpc>
                <a:spcPts val="2000"/>
              </a:lnSpc>
              <a:spcBef>
                <a:spcPts val="1200"/>
              </a:spcBef>
              <a:buSzPct val="75000"/>
              <a:buFont typeface="Wingdings" pitchFamily="2" charset="2"/>
              <a:buChar char="q"/>
              <a:defRPr/>
            </a:pPr>
            <a:r>
              <a:rPr lang="en-US" sz="1800" dirty="0" smtClean="0">
                <a:latin typeface="Arial" pitchFamily="34" charset="0"/>
                <a:cs typeface="Arial" pitchFamily="34" charset="0"/>
              </a:rPr>
              <a:t>(Services) Full evidence regarding Key Experts CVs not included</a:t>
            </a:r>
          </a:p>
          <a:p>
            <a:pPr marL="447675" lvl="1" indent="-447675">
              <a:lnSpc>
                <a:spcPts val="2000"/>
              </a:lnSpc>
              <a:spcBef>
                <a:spcPts val="1200"/>
              </a:spcBef>
              <a:buSzPct val="75000"/>
              <a:buFont typeface="Wingdings" pitchFamily="2" charset="2"/>
              <a:buChar char="q"/>
              <a:defRPr/>
            </a:pPr>
            <a:r>
              <a:rPr lang="en-US" sz="1800" dirty="0" smtClean="0">
                <a:latin typeface="Arial" pitchFamily="34" charset="0"/>
                <a:cs typeface="Arial" pitchFamily="34" charset="0"/>
              </a:rPr>
              <a:t>(Services) Further details of Key Experts’ specific experience</a:t>
            </a:r>
          </a:p>
          <a:p>
            <a:pPr marL="447675" lvl="1" indent="-447675">
              <a:lnSpc>
                <a:spcPts val="2000"/>
              </a:lnSpc>
              <a:spcBef>
                <a:spcPts val="1200"/>
              </a:spcBef>
              <a:buSzPct val="75000"/>
              <a:buFont typeface="Wingdings" pitchFamily="2" charset="2"/>
              <a:buChar char="q"/>
              <a:defRPr/>
            </a:pPr>
            <a:r>
              <a:rPr lang="en-US" sz="1800" dirty="0" smtClean="0">
                <a:latin typeface="Arial" pitchFamily="34" charset="0"/>
                <a:cs typeface="Arial" pitchFamily="34" charset="0"/>
              </a:rPr>
              <a:t>(Works) inconsistent unit rates – breakdown required</a:t>
            </a:r>
          </a:p>
          <a:p>
            <a:pPr marL="447675" lvl="1" indent="-447675">
              <a:lnSpc>
                <a:spcPts val="2000"/>
              </a:lnSpc>
              <a:spcBef>
                <a:spcPts val="1200"/>
              </a:spcBef>
              <a:buSzPct val="75000"/>
              <a:buFont typeface="Wingdings" pitchFamily="2" charset="2"/>
              <a:buChar char="q"/>
              <a:defRPr/>
            </a:pPr>
            <a:r>
              <a:rPr lang="en-US" sz="1800" dirty="0" smtClean="0">
                <a:latin typeface="Arial" pitchFamily="34" charset="0"/>
                <a:cs typeface="Arial" pitchFamily="34" charset="0"/>
              </a:rPr>
              <a:t>(Supplies) additional technical properties of offered equipment</a:t>
            </a:r>
          </a:p>
          <a:p>
            <a:pPr marL="447675" lvl="1" indent="-447675">
              <a:lnSpc>
                <a:spcPts val="2000"/>
              </a:lnSpc>
              <a:spcBef>
                <a:spcPts val="1200"/>
              </a:spcBef>
              <a:buSzPct val="75000"/>
              <a:buFont typeface="Wingdings" pitchFamily="2" charset="2"/>
              <a:buChar char="q"/>
              <a:defRPr/>
            </a:pPr>
            <a:endParaRPr lang="en-US" sz="1800" b="1" dirty="0" smtClean="0">
              <a:latin typeface="Arial" pitchFamily="34" charset="0"/>
              <a:cs typeface="Arial" pitchFamily="34" charset="0"/>
            </a:endParaRPr>
          </a:p>
          <a:p>
            <a:pPr marL="447675" lvl="1" indent="-447675">
              <a:lnSpc>
                <a:spcPts val="2000"/>
              </a:lnSpc>
              <a:spcBef>
                <a:spcPts val="1200"/>
              </a:spcBef>
              <a:buSzPct val="75000"/>
              <a:buFont typeface="Wingdings" pitchFamily="2" charset="2"/>
              <a:buChar char="q"/>
              <a:defRPr/>
            </a:pPr>
            <a:endParaRPr lang="en-US" sz="1800" b="1" dirty="0" smtClean="0">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204" y="346646"/>
            <a:ext cx="8229600" cy="706090"/>
          </a:xfrm>
        </p:spPr>
        <p:txBody>
          <a:bodyPr>
            <a:normAutofit/>
          </a:bodyPr>
          <a:lstStyle/>
          <a:p>
            <a:pPr marL="0" lvl="1" indent="0" algn="ctr"/>
            <a:r>
              <a:rPr lang="en-US" sz="2000" b="1" dirty="0" smtClean="0">
                <a:solidFill>
                  <a:srgbClr val="00449E"/>
                </a:solidFill>
                <a:latin typeface="Arial" pitchFamily="34" charset="0"/>
                <a:cs typeface="Arial" pitchFamily="34" charset="0"/>
              </a:rPr>
              <a:t>EVALUATION OF TENDERS</a:t>
            </a:r>
            <a:endParaRPr lang="en-US" sz="2000" b="1"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467544" y="1052736"/>
            <a:ext cx="8280920" cy="5616624"/>
          </a:xfrm>
        </p:spPr>
        <p:txBody>
          <a:bodyPr>
            <a:normAutofit/>
          </a:bodyPr>
          <a:lstStyle/>
          <a:p>
            <a:pPr marL="0" lvl="1" indent="0">
              <a:lnSpc>
                <a:spcPts val="2000"/>
              </a:lnSpc>
              <a:spcBef>
                <a:spcPts val="1200"/>
              </a:spcBef>
              <a:buNone/>
              <a:defRPr/>
            </a:pPr>
            <a:r>
              <a:rPr lang="en-US" sz="1800" b="1" dirty="0" smtClean="0">
                <a:solidFill>
                  <a:srgbClr val="FF0000"/>
                </a:solidFill>
                <a:latin typeface="Arial" pitchFamily="34" charset="0"/>
                <a:cs typeface="Arial" pitchFamily="34" charset="0"/>
              </a:rPr>
              <a:t>Conclusion of Evaluation</a:t>
            </a:r>
          </a:p>
          <a:p>
            <a:pPr marL="358775" lvl="1" indent="-358775">
              <a:lnSpc>
                <a:spcPts val="2000"/>
              </a:lnSpc>
              <a:spcBef>
                <a:spcPts val="1200"/>
              </a:spcBef>
              <a:buSzPct val="75000"/>
              <a:buFont typeface="Wingdings" panose="05000000000000000000" pitchFamily="2" charset="2"/>
              <a:buChar char="ü"/>
              <a:defRPr/>
            </a:pPr>
            <a:r>
              <a:rPr lang="en-US" sz="1800" dirty="0" smtClean="0">
                <a:latin typeface="Arial" pitchFamily="34" charset="0"/>
                <a:cs typeface="Arial" pitchFamily="34" charset="0"/>
              </a:rPr>
              <a:t>Each Committee member should prepare an independent Evaluation Grid</a:t>
            </a:r>
          </a:p>
          <a:p>
            <a:pPr marL="358775" lvl="1" indent="-358775">
              <a:lnSpc>
                <a:spcPts val="2000"/>
              </a:lnSpc>
              <a:spcBef>
                <a:spcPts val="1200"/>
              </a:spcBef>
              <a:buSzPct val="75000"/>
              <a:buFont typeface="Wingdings" panose="05000000000000000000" pitchFamily="2" charset="2"/>
              <a:buChar char="ü"/>
              <a:defRPr/>
            </a:pPr>
            <a:r>
              <a:rPr lang="en-US" sz="1800" dirty="0" smtClean="0">
                <a:latin typeface="Arial" pitchFamily="34" charset="0"/>
                <a:cs typeface="Arial" pitchFamily="34" charset="0"/>
              </a:rPr>
              <a:t>The Committee should discuss any major discrepancies in assessment and adjust as necessary (guidance from the Chairperson)</a:t>
            </a:r>
          </a:p>
          <a:p>
            <a:pPr marL="358775" lvl="1" indent="-358775">
              <a:lnSpc>
                <a:spcPts val="2000"/>
              </a:lnSpc>
              <a:spcBef>
                <a:spcPts val="1200"/>
              </a:spcBef>
              <a:buSzPct val="75000"/>
              <a:buFont typeface="Wingdings" panose="05000000000000000000" pitchFamily="2" charset="2"/>
              <a:buChar char="ü"/>
              <a:defRPr/>
            </a:pPr>
            <a:r>
              <a:rPr lang="en-US" sz="1800" dirty="0" smtClean="0">
                <a:latin typeface="Arial" pitchFamily="34" charset="0"/>
                <a:cs typeface="Arial" pitchFamily="34" charset="0"/>
              </a:rPr>
              <a:t>The Committee should reach a unanimous decision</a:t>
            </a:r>
          </a:p>
          <a:p>
            <a:pPr marL="0" lvl="1" indent="0">
              <a:lnSpc>
                <a:spcPts val="2000"/>
              </a:lnSpc>
              <a:spcBef>
                <a:spcPts val="1200"/>
              </a:spcBef>
              <a:buNone/>
              <a:defRPr/>
            </a:pPr>
            <a:r>
              <a:rPr lang="en-US" sz="1800" b="1" dirty="0" smtClean="0">
                <a:solidFill>
                  <a:srgbClr val="FF0000"/>
                </a:solidFill>
                <a:latin typeface="Arial" pitchFamily="34" charset="0"/>
                <a:cs typeface="Arial" pitchFamily="34" charset="0"/>
              </a:rPr>
              <a:t>Evaluation Report</a:t>
            </a:r>
          </a:p>
          <a:p>
            <a:pPr marL="358775" lvl="1" indent="-358775">
              <a:lnSpc>
                <a:spcPts val="2000"/>
              </a:lnSpc>
              <a:spcBef>
                <a:spcPts val="1200"/>
              </a:spcBef>
              <a:buSzPct val="75000"/>
              <a:buNone/>
              <a:defRPr/>
            </a:pPr>
            <a:r>
              <a:rPr lang="en-US" sz="1800" dirty="0" smtClean="0">
                <a:latin typeface="Arial" pitchFamily="34" charset="0"/>
                <a:cs typeface="Arial" pitchFamily="34" charset="0"/>
              </a:rPr>
              <a:t>(Report to be prepared in strict accordance with PRAG templates)</a:t>
            </a:r>
          </a:p>
          <a:p>
            <a:pPr marL="358775" lvl="1" indent="-358775">
              <a:lnSpc>
                <a:spcPts val="2000"/>
              </a:lnSpc>
              <a:spcBef>
                <a:spcPts val="1200"/>
              </a:spcBef>
              <a:buSzPct val="75000"/>
              <a:buFont typeface="Wingdings" panose="05000000000000000000" pitchFamily="2" charset="2"/>
              <a:buChar char="ü"/>
              <a:defRPr/>
            </a:pPr>
            <a:r>
              <a:rPr lang="en-US" sz="1800" dirty="0" smtClean="0">
                <a:latin typeface="Arial" pitchFamily="34" charset="0"/>
                <a:cs typeface="Arial" pitchFamily="34" charset="0"/>
              </a:rPr>
              <a:t>Summary of clarification requests and responses (administrative issues)</a:t>
            </a:r>
          </a:p>
          <a:p>
            <a:pPr marL="358775" lvl="1" indent="-358775">
              <a:lnSpc>
                <a:spcPts val="2000"/>
              </a:lnSpc>
              <a:spcBef>
                <a:spcPts val="1200"/>
              </a:spcBef>
              <a:buSzPct val="75000"/>
              <a:buFont typeface="Wingdings" panose="05000000000000000000" pitchFamily="2" charset="2"/>
              <a:buChar char="ü"/>
              <a:defRPr/>
            </a:pPr>
            <a:r>
              <a:rPr lang="en-US" sz="1800" dirty="0" smtClean="0">
                <a:latin typeface="Arial" pitchFamily="34" charset="0"/>
                <a:cs typeface="Arial" pitchFamily="34" charset="0"/>
              </a:rPr>
              <a:t>Reasons for rejecting any tender for administrative non-compliance</a:t>
            </a:r>
          </a:p>
          <a:p>
            <a:pPr marL="358775" lvl="1" indent="-358775">
              <a:lnSpc>
                <a:spcPts val="2000"/>
              </a:lnSpc>
              <a:spcBef>
                <a:spcPts val="1200"/>
              </a:spcBef>
              <a:buSzPct val="75000"/>
              <a:buFont typeface="Wingdings" panose="05000000000000000000" pitchFamily="2" charset="2"/>
              <a:buChar char="ü"/>
              <a:defRPr/>
            </a:pPr>
            <a:r>
              <a:rPr lang="en-US" sz="1800" dirty="0" smtClean="0">
                <a:latin typeface="Arial" pitchFamily="34" charset="0"/>
                <a:cs typeface="Arial" pitchFamily="34" charset="0"/>
              </a:rPr>
              <a:t>Summary of clarification requests and responses (technical issues)</a:t>
            </a:r>
          </a:p>
          <a:p>
            <a:pPr marL="358775" lvl="1" indent="-358775">
              <a:lnSpc>
                <a:spcPts val="2000"/>
              </a:lnSpc>
              <a:spcBef>
                <a:spcPts val="1200"/>
              </a:spcBef>
              <a:buSzPct val="75000"/>
              <a:buFont typeface="Wingdings" panose="05000000000000000000" pitchFamily="2" charset="2"/>
              <a:buChar char="ü"/>
              <a:defRPr/>
            </a:pPr>
            <a:r>
              <a:rPr lang="en-US" sz="1800" dirty="0" smtClean="0">
                <a:latin typeface="Arial" pitchFamily="34" charset="0"/>
                <a:cs typeface="Arial" pitchFamily="34" charset="0"/>
              </a:rPr>
              <a:t>Reasons for rejecting any tender for technical non-compliance</a:t>
            </a:r>
          </a:p>
          <a:p>
            <a:pPr marL="358775" lvl="1" indent="-358775">
              <a:lnSpc>
                <a:spcPts val="2000"/>
              </a:lnSpc>
              <a:spcBef>
                <a:spcPts val="1200"/>
              </a:spcBef>
              <a:buSzPct val="75000"/>
              <a:buFont typeface="Wingdings" panose="05000000000000000000" pitchFamily="2" charset="2"/>
              <a:buChar char="ü"/>
              <a:defRPr/>
            </a:pPr>
            <a:r>
              <a:rPr lang="en-US" sz="1800" dirty="0" smtClean="0">
                <a:latin typeface="Arial" pitchFamily="34" charset="0"/>
                <a:cs typeface="Arial" pitchFamily="34" charset="0"/>
              </a:rPr>
              <a:t>Summary of compliant tenders and financial offers</a:t>
            </a:r>
          </a:p>
          <a:p>
            <a:pPr marL="358775" lvl="1" indent="-358775">
              <a:lnSpc>
                <a:spcPts val="2000"/>
              </a:lnSpc>
              <a:spcBef>
                <a:spcPts val="1200"/>
              </a:spcBef>
              <a:buSzPct val="75000"/>
              <a:buFont typeface="Wingdings" panose="05000000000000000000" pitchFamily="2" charset="2"/>
              <a:buChar char="ü"/>
              <a:defRPr/>
            </a:pPr>
            <a:r>
              <a:rPr lang="en-US" sz="1800" dirty="0" smtClean="0">
                <a:latin typeface="Arial" pitchFamily="34" charset="0"/>
                <a:cs typeface="Arial" pitchFamily="34" charset="0"/>
              </a:rPr>
              <a:t>Recommendation of  Contract Award</a:t>
            </a:r>
          </a:p>
        </p:txBody>
      </p:sp>
    </p:spTree>
  </p:cSld>
  <p:clrMapOvr>
    <a:masterClrMapping/>
  </p:clrMapOvr>
  <p:transition>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marL="0" lvl="1" indent="0" algn="ctr"/>
            <a:r>
              <a:rPr lang="en-US" sz="2000" b="1" dirty="0" smtClean="0">
                <a:solidFill>
                  <a:srgbClr val="00449E"/>
                </a:solidFill>
                <a:latin typeface="Arial" pitchFamily="34" charset="0"/>
                <a:cs typeface="Arial" pitchFamily="34" charset="0"/>
              </a:rPr>
              <a:t>CONTRACT AWARD PROCEDURE</a:t>
            </a:r>
            <a:endParaRPr lang="en-US" sz="2000" b="1"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467544" y="1052736"/>
            <a:ext cx="8280920" cy="5184576"/>
          </a:xfrm>
        </p:spPr>
        <p:txBody>
          <a:bodyPr>
            <a:normAutofit/>
          </a:bodyPr>
          <a:lstStyle/>
          <a:p>
            <a:pPr marL="0" lvl="1" indent="0">
              <a:lnSpc>
                <a:spcPts val="2000"/>
              </a:lnSpc>
              <a:spcBef>
                <a:spcPts val="1200"/>
              </a:spcBef>
              <a:buNone/>
              <a:defRPr/>
            </a:pPr>
            <a:r>
              <a:rPr lang="en-US" sz="1800" dirty="0" smtClean="0">
                <a:latin typeface="Arial" pitchFamily="34" charset="0"/>
                <a:cs typeface="Arial" pitchFamily="34" charset="0"/>
              </a:rPr>
              <a:t>Following the ex-ante endorsement of the Evaluation Report:</a:t>
            </a:r>
          </a:p>
          <a:p>
            <a:pPr marL="358775" lvl="1" indent="-358775">
              <a:lnSpc>
                <a:spcPts val="2000"/>
              </a:lnSpc>
              <a:spcBef>
                <a:spcPts val="1200"/>
              </a:spcBef>
              <a:buSzPct val="75000"/>
              <a:buFont typeface="Wingdings" panose="05000000000000000000" pitchFamily="2" charset="2"/>
              <a:buChar char="ü"/>
              <a:defRPr/>
            </a:pPr>
            <a:r>
              <a:rPr lang="en-US" sz="1800" dirty="0" smtClean="0">
                <a:latin typeface="Arial" pitchFamily="34" charset="0"/>
                <a:cs typeface="Arial" pitchFamily="34" charset="0"/>
              </a:rPr>
              <a:t>CA notifies successful tenderer of its </a:t>
            </a:r>
            <a:r>
              <a:rPr lang="en-US" sz="1800" b="1" dirty="0" smtClean="0">
                <a:latin typeface="Arial" pitchFamily="34" charset="0"/>
                <a:cs typeface="Arial" pitchFamily="34" charset="0"/>
              </a:rPr>
              <a:t>intention</a:t>
            </a:r>
            <a:r>
              <a:rPr lang="en-US" sz="1800" dirty="0" smtClean="0">
                <a:latin typeface="Arial" pitchFamily="34" charset="0"/>
                <a:cs typeface="Arial" pitchFamily="34" charset="0"/>
              </a:rPr>
              <a:t> to award the Contract</a:t>
            </a:r>
          </a:p>
          <a:p>
            <a:pPr marL="358775" lvl="1" indent="-358775">
              <a:lnSpc>
                <a:spcPts val="2000"/>
              </a:lnSpc>
              <a:spcBef>
                <a:spcPts val="1200"/>
              </a:spcBef>
              <a:buSzPct val="75000"/>
              <a:buFont typeface="Wingdings" panose="05000000000000000000" pitchFamily="2" charset="2"/>
              <a:buChar char="ü"/>
              <a:defRPr/>
            </a:pPr>
            <a:r>
              <a:rPr lang="en-US" sz="1800" dirty="0" smtClean="0">
                <a:latin typeface="Arial" pitchFamily="34" charset="0"/>
                <a:cs typeface="Arial" pitchFamily="34" charset="0"/>
              </a:rPr>
              <a:t>Tenderer to provide necessary proofs defined in Instructions to Tenderers</a:t>
            </a:r>
          </a:p>
          <a:p>
            <a:pPr marL="358775" lvl="1" indent="-358775">
              <a:lnSpc>
                <a:spcPts val="2000"/>
              </a:lnSpc>
              <a:spcBef>
                <a:spcPts val="1200"/>
              </a:spcBef>
              <a:buSzPct val="75000"/>
              <a:buFont typeface="Wingdings" panose="05000000000000000000" pitchFamily="2" charset="2"/>
              <a:buChar char="ü"/>
              <a:defRPr/>
            </a:pPr>
            <a:r>
              <a:rPr lang="en-US" sz="1800" dirty="0" smtClean="0">
                <a:latin typeface="Arial" pitchFamily="34" charset="0"/>
                <a:cs typeface="Arial" pitchFamily="34" charset="0"/>
              </a:rPr>
              <a:t>Proof documents examined and approved</a:t>
            </a:r>
          </a:p>
          <a:p>
            <a:pPr marL="358775" lvl="1" indent="-358775">
              <a:lnSpc>
                <a:spcPts val="2000"/>
              </a:lnSpc>
              <a:spcBef>
                <a:spcPts val="1200"/>
              </a:spcBef>
              <a:buSzPct val="75000"/>
              <a:buFont typeface="Wingdings" panose="05000000000000000000" pitchFamily="2" charset="2"/>
              <a:buChar char="ü"/>
              <a:defRPr/>
            </a:pPr>
            <a:r>
              <a:rPr lang="en-US" sz="1800" dirty="0" smtClean="0">
                <a:latin typeface="Arial" pitchFamily="34" charset="0"/>
                <a:cs typeface="Arial" pitchFamily="34" charset="0"/>
              </a:rPr>
              <a:t>Prepare Contract Dossier</a:t>
            </a:r>
          </a:p>
          <a:p>
            <a:pPr marL="733425" lvl="1" indent="-285750">
              <a:lnSpc>
                <a:spcPts val="2000"/>
              </a:lnSpc>
              <a:spcBef>
                <a:spcPts val="1200"/>
              </a:spcBef>
              <a:buSzPct val="75000"/>
              <a:defRPr/>
            </a:pPr>
            <a:r>
              <a:rPr lang="en-US" sz="1800" dirty="0" smtClean="0">
                <a:latin typeface="Arial" pitchFamily="34" charset="0"/>
                <a:cs typeface="Arial" pitchFamily="34" charset="0"/>
              </a:rPr>
              <a:t>Standard Explanatory Note</a:t>
            </a:r>
          </a:p>
          <a:p>
            <a:pPr marL="733425" lvl="1" indent="-285750">
              <a:lnSpc>
                <a:spcPts val="2000"/>
              </a:lnSpc>
              <a:spcBef>
                <a:spcPts val="1200"/>
              </a:spcBef>
              <a:buSzPct val="75000"/>
              <a:defRPr/>
            </a:pPr>
            <a:r>
              <a:rPr lang="en-US" sz="1800" dirty="0" smtClean="0">
                <a:latin typeface="Arial" pitchFamily="34" charset="0"/>
                <a:cs typeface="Arial" pitchFamily="34" charset="0"/>
              </a:rPr>
              <a:t>All tender evaluation documents</a:t>
            </a:r>
          </a:p>
          <a:p>
            <a:pPr marL="733425" lvl="1" indent="-285750">
              <a:lnSpc>
                <a:spcPts val="2000"/>
              </a:lnSpc>
              <a:spcBef>
                <a:spcPts val="1200"/>
              </a:spcBef>
              <a:buSzPct val="75000"/>
              <a:defRPr/>
            </a:pPr>
            <a:r>
              <a:rPr lang="en-US" sz="1800" dirty="0" smtClean="0">
                <a:latin typeface="Arial" pitchFamily="34" charset="0"/>
                <a:cs typeface="Arial" pitchFamily="34" charset="0"/>
              </a:rPr>
              <a:t>Three originals of proposed Contract</a:t>
            </a:r>
          </a:p>
          <a:p>
            <a:pPr marL="358775" lvl="1" indent="-358775">
              <a:lnSpc>
                <a:spcPts val="2000"/>
              </a:lnSpc>
              <a:spcBef>
                <a:spcPts val="1200"/>
              </a:spcBef>
              <a:buSzPct val="75000"/>
              <a:buFont typeface="Wingdings" panose="05000000000000000000" pitchFamily="2" charset="2"/>
              <a:buChar char="ü"/>
              <a:defRPr/>
            </a:pPr>
            <a:r>
              <a:rPr lang="en-US" sz="1800" dirty="0" smtClean="0">
                <a:latin typeface="Arial" pitchFamily="34" charset="0"/>
                <a:cs typeface="Arial" pitchFamily="34" charset="0"/>
              </a:rPr>
              <a:t>EC Delegation endorses Contract Dossier and returns to CA</a:t>
            </a:r>
          </a:p>
          <a:p>
            <a:pPr marL="358775" lvl="1" indent="-358775">
              <a:lnSpc>
                <a:spcPts val="2000"/>
              </a:lnSpc>
              <a:spcBef>
                <a:spcPts val="1200"/>
              </a:spcBef>
              <a:buSzPct val="75000"/>
              <a:buFont typeface="Wingdings" panose="05000000000000000000" pitchFamily="2" charset="2"/>
              <a:buChar char="ü"/>
              <a:defRPr/>
            </a:pPr>
            <a:r>
              <a:rPr lang="en-US" sz="1800" dirty="0" smtClean="0">
                <a:latin typeface="Arial" pitchFamily="34" charset="0"/>
                <a:cs typeface="Arial" pitchFamily="34" charset="0"/>
              </a:rPr>
              <a:t>Contract signed by CA and sent to successful tenderer</a:t>
            </a:r>
          </a:p>
          <a:p>
            <a:pPr marL="358775" lvl="1" indent="-358775">
              <a:lnSpc>
                <a:spcPts val="2000"/>
              </a:lnSpc>
              <a:spcBef>
                <a:spcPts val="1200"/>
              </a:spcBef>
              <a:buSzPct val="75000"/>
              <a:buFont typeface="Wingdings" panose="05000000000000000000" pitchFamily="2" charset="2"/>
              <a:buChar char="ü"/>
              <a:defRPr/>
            </a:pPr>
            <a:r>
              <a:rPr lang="en-US" sz="1800" dirty="0" smtClean="0">
                <a:latin typeface="Arial" pitchFamily="34" charset="0"/>
                <a:cs typeface="Arial" pitchFamily="34" charset="0"/>
              </a:rPr>
              <a:t>Tenderer to sign and return within 30 days </a:t>
            </a:r>
          </a:p>
          <a:p>
            <a:pPr marL="358775" lvl="1" indent="-358775">
              <a:lnSpc>
                <a:spcPts val="2000"/>
              </a:lnSpc>
              <a:spcBef>
                <a:spcPts val="1200"/>
              </a:spcBef>
              <a:buSzPct val="75000"/>
              <a:buFont typeface="Wingdings" pitchFamily="2" charset="2"/>
              <a:buChar char="q"/>
              <a:defRPr/>
            </a:pPr>
            <a:endParaRPr lang="en-US" sz="1800" dirty="0" smtClean="0">
              <a:latin typeface="Arial" pitchFamily="34" charset="0"/>
              <a:cs typeface="Arial" pitchFamily="34" charset="0"/>
            </a:endParaRPr>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marL="0" lvl="1" indent="0" algn="ctr"/>
            <a:r>
              <a:rPr lang="en-US" sz="2000" b="1" dirty="0" smtClean="0">
                <a:solidFill>
                  <a:srgbClr val="00449E"/>
                </a:solidFill>
                <a:latin typeface="Arial" pitchFamily="34" charset="0"/>
                <a:cs typeface="Arial" pitchFamily="34" charset="0"/>
              </a:rPr>
              <a:t>CONTRACT AWARD PROCEDURE</a:t>
            </a:r>
            <a:endParaRPr lang="en-US" sz="2000" b="1"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467544" y="1052736"/>
            <a:ext cx="8280920" cy="5184576"/>
          </a:xfrm>
        </p:spPr>
        <p:txBody>
          <a:bodyPr>
            <a:normAutofit/>
          </a:bodyPr>
          <a:lstStyle/>
          <a:p>
            <a:pPr marL="0" lvl="1" indent="0">
              <a:lnSpc>
                <a:spcPts val="2000"/>
              </a:lnSpc>
              <a:spcBef>
                <a:spcPts val="1200"/>
              </a:spcBef>
              <a:buNone/>
              <a:defRPr/>
            </a:pPr>
            <a:r>
              <a:rPr lang="en-US" sz="1800" b="1" dirty="0" smtClean="0">
                <a:solidFill>
                  <a:srgbClr val="FF0000"/>
                </a:solidFill>
                <a:latin typeface="Arial" pitchFamily="34" charset="0"/>
                <a:cs typeface="Arial" pitchFamily="34" charset="0"/>
              </a:rPr>
              <a:t>SERVICES</a:t>
            </a:r>
          </a:p>
          <a:p>
            <a:pPr marL="0" lvl="1" indent="0">
              <a:lnSpc>
                <a:spcPts val="2000"/>
              </a:lnSpc>
              <a:spcBef>
                <a:spcPts val="1200"/>
              </a:spcBef>
              <a:buNone/>
              <a:defRPr/>
            </a:pPr>
            <a:r>
              <a:rPr lang="en-US" sz="1800" dirty="0" smtClean="0">
                <a:latin typeface="Arial" pitchFamily="34" charset="0"/>
                <a:cs typeface="Arial" pitchFamily="34" charset="0"/>
              </a:rPr>
              <a:t>Basically the same as for Works &amp; Supplies, </a:t>
            </a:r>
            <a:r>
              <a:rPr lang="en-US" sz="1800" b="1" dirty="0" smtClean="0">
                <a:solidFill>
                  <a:srgbClr val="FF0000"/>
                </a:solidFill>
                <a:latin typeface="Arial" pitchFamily="34" charset="0"/>
                <a:cs typeface="Arial" pitchFamily="34" charset="0"/>
              </a:rPr>
              <a:t>except</a:t>
            </a:r>
            <a:r>
              <a:rPr lang="en-US" sz="1800" dirty="0" smtClean="0">
                <a:latin typeface="Arial" pitchFamily="34" charset="0"/>
                <a:cs typeface="Arial" pitchFamily="34" charset="0"/>
              </a:rPr>
              <a:t>:</a:t>
            </a:r>
          </a:p>
          <a:p>
            <a:pPr marL="0" lvl="1" indent="0">
              <a:lnSpc>
                <a:spcPts val="2000"/>
              </a:lnSpc>
              <a:spcBef>
                <a:spcPts val="1200"/>
              </a:spcBef>
              <a:buNone/>
              <a:defRPr/>
            </a:pPr>
            <a:r>
              <a:rPr lang="en-US" sz="1800" dirty="0" smtClean="0">
                <a:latin typeface="Arial" pitchFamily="34" charset="0"/>
                <a:cs typeface="Arial" pitchFamily="34" charset="0"/>
              </a:rPr>
              <a:t>Following the ex-ante endorsement of the Evaluation Report:</a:t>
            </a:r>
          </a:p>
          <a:p>
            <a:pPr marL="358775" lvl="1" indent="-358775">
              <a:lnSpc>
                <a:spcPts val="2000"/>
              </a:lnSpc>
              <a:spcBef>
                <a:spcPts val="1200"/>
              </a:spcBef>
              <a:buSzPct val="75000"/>
              <a:buFont typeface="Wingdings" panose="05000000000000000000" pitchFamily="2" charset="2"/>
              <a:buChar char="ü"/>
              <a:defRPr/>
            </a:pPr>
            <a:r>
              <a:rPr lang="en-US" sz="1800" dirty="0" smtClean="0">
                <a:latin typeface="Arial" pitchFamily="34" charset="0"/>
                <a:cs typeface="Arial" pitchFamily="34" charset="0"/>
              </a:rPr>
              <a:t>The successful tenderer is informed of the CA´s intention to award the Contract</a:t>
            </a:r>
          </a:p>
          <a:p>
            <a:pPr marL="358775" lvl="1" indent="-358775">
              <a:lnSpc>
                <a:spcPts val="2000"/>
              </a:lnSpc>
              <a:spcBef>
                <a:spcPts val="1200"/>
              </a:spcBef>
              <a:buSzPct val="75000"/>
              <a:buFont typeface="Wingdings" panose="05000000000000000000" pitchFamily="2" charset="2"/>
              <a:buChar char="ü"/>
              <a:defRPr/>
            </a:pPr>
            <a:r>
              <a:rPr lang="en-US" sz="1800" dirty="0" smtClean="0">
                <a:latin typeface="Arial" pitchFamily="34" charset="0"/>
                <a:cs typeface="Arial" pitchFamily="34" charset="0"/>
              </a:rPr>
              <a:t>The tenderer must then provide:</a:t>
            </a:r>
          </a:p>
          <a:p>
            <a:pPr marL="717550" lvl="1" indent="-358775">
              <a:lnSpc>
                <a:spcPts val="2000"/>
              </a:lnSpc>
              <a:spcBef>
                <a:spcPts val="1200"/>
              </a:spcBef>
              <a:buFont typeface="Arial" panose="020B0604020202020204" pitchFamily="34" charset="0"/>
              <a:buChar char="•"/>
              <a:defRPr/>
            </a:pPr>
            <a:r>
              <a:rPr lang="en-US" sz="1800" dirty="0" smtClean="0">
                <a:latin typeface="Arial" pitchFamily="34" charset="0"/>
                <a:cs typeface="Arial" pitchFamily="34" charset="0"/>
              </a:rPr>
              <a:t>The necessary documentary proofs, and</a:t>
            </a:r>
          </a:p>
          <a:p>
            <a:pPr marL="717550" lvl="1" indent="-358775">
              <a:lnSpc>
                <a:spcPts val="2000"/>
              </a:lnSpc>
              <a:spcBef>
                <a:spcPts val="1200"/>
              </a:spcBef>
              <a:buFont typeface="Arial" panose="020B0604020202020204" pitchFamily="34" charset="0"/>
              <a:buChar char="•"/>
              <a:defRPr/>
            </a:pPr>
            <a:r>
              <a:rPr lang="en-US" sz="1800" dirty="0" smtClean="0">
                <a:latin typeface="Arial" pitchFamily="34" charset="0"/>
                <a:cs typeface="Arial" pitchFamily="34" charset="0"/>
              </a:rPr>
              <a:t>Confirmation that Key Experts are available (if not, then the tenderer must propose equivalent alternatives)</a:t>
            </a:r>
          </a:p>
          <a:p>
            <a:pPr marL="0" lvl="1" indent="0">
              <a:lnSpc>
                <a:spcPts val="2000"/>
              </a:lnSpc>
              <a:spcBef>
                <a:spcPts val="1200"/>
              </a:spcBef>
              <a:buNone/>
              <a:defRPr/>
            </a:pPr>
            <a:r>
              <a:rPr lang="en-US" sz="1800" dirty="0" smtClean="0">
                <a:latin typeface="Arial" pitchFamily="34" charset="0"/>
                <a:cs typeface="Arial" pitchFamily="34" charset="0"/>
              </a:rPr>
              <a:t>If the tenderer fails to satisfy the above requirements, then the Contract may be awarded to the second-best tenderer…. or the tender may be cancelled</a:t>
            </a: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312" y="152584"/>
            <a:ext cx="8229600" cy="1143000"/>
          </a:xfrm>
        </p:spPr>
        <p:txBody>
          <a:bodyPr>
            <a:normAutofit/>
          </a:bodyPr>
          <a:lstStyle/>
          <a:p>
            <a:pPr marL="0" lvl="1" indent="0" algn="ctr">
              <a:spcBef>
                <a:spcPts val="600"/>
              </a:spcBef>
            </a:pPr>
            <a:r>
              <a:rPr lang="en-US" sz="2000" b="1" dirty="0" smtClean="0">
                <a:solidFill>
                  <a:srgbClr val="002060"/>
                </a:solidFill>
                <a:latin typeface="Arial" pitchFamily="34" charset="0"/>
                <a:cs typeface="Arial" pitchFamily="34" charset="0"/>
              </a:rPr>
              <a:t>MANAGEMENT MODES</a:t>
            </a:r>
            <a:endParaRPr lang="en-US" sz="2000" b="1" dirty="0">
              <a:solidFill>
                <a:srgbClr val="002060"/>
              </a:solidFill>
              <a:latin typeface="Arial" pitchFamily="34" charset="0"/>
              <a:cs typeface="Arial" pitchFamily="34" charset="0"/>
            </a:endParaRPr>
          </a:p>
        </p:txBody>
      </p:sp>
      <p:sp>
        <p:nvSpPr>
          <p:cNvPr id="3" name="Content Placeholder 2"/>
          <p:cNvSpPr>
            <a:spLocks noGrp="1"/>
          </p:cNvSpPr>
          <p:nvPr>
            <p:ph idx="1"/>
          </p:nvPr>
        </p:nvSpPr>
        <p:spPr>
          <a:xfrm>
            <a:off x="685800" y="1418480"/>
            <a:ext cx="7702624" cy="4608512"/>
          </a:xfrm>
        </p:spPr>
        <p:txBody>
          <a:bodyPr>
            <a:normAutofit/>
          </a:bodyPr>
          <a:lstStyle/>
          <a:p>
            <a:pPr marL="0" lvl="1" indent="0" algn="just">
              <a:spcBef>
                <a:spcPts val="1800"/>
              </a:spcBef>
              <a:buNone/>
              <a:defRPr/>
            </a:pPr>
            <a:r>
              <a:rPr lang="en-US" sz="2000" dirty="0" smtClean="0">
                <a:latin typeface="Arial" panose="020B0604020202020204" pitchFamily="34" charset="0"/>
                <a:cs typeface="Arial" panose="020B0604020202020204" pitchFamily="34" charset="0"/>
              </a:rPr>
              <a:t>There </a:t>
            </a:r>
            <a:r>
              <a:rPr lang="en-US" sz="2000" dirty="0">
                <a:latin typeface="Arial" panose="020B0604020202020204" pitchFamily="34" charset="0"/>
                <a:cs typeface="Arial" panose="020B0604020202020204" pitchFamily="34" charset="0"/>
              </a:rPr>
              <a:t>are three different management modes: </a:t>
            </a:r>
            <a:endParaRPr lang="tr-TR" sz="2000" dirty="0" smtClean="0">
              <a:latin typeface="Arial" panose="020B0604020202020204" pitchFamily="34" charset="0"/>
              <a:cs typeface="Arial" panose="020B0604020202020204" pitchFamily="34" charset="0"/>
            </a:endParaRPr>
          </a:p>
          <a:p>
            <a:pPr marL="342900" lvl="1" indent="-342900" algn="just">
              <a:spcBef>
                <a:spcPts val="1800"/>
              </a:spcBef>
              <a:buFont typeface="Wingdings" panose="05000000000000000000" pitchFamily="2" charset="2"/>
              <a:buChar char="ü"/>
              <a:defRPr/>
            </a:pPr>
            <a:r>
              <a:rPr lang="en-US" sz="2000" dirty="0" smtClean="0">
                <a:latin typeface="Arial" panose="020B0604020202020204" pitchFamily="34" charset="0"/>
                <a:cs typeface="Arial" panose="020B0604020202020204" pitchFamily="34" charset="0"/>
              </a:rPr>
              <a:t>direct </a:t>
            </a:r>
            <a:r>
              <a:rPr lang="en-US" sz="2000" dirty="0">
                <a:latin typeface="Arial" panose="020B0604020202020204" pitchFamily="34" charset="0"/>
                <a:cs typeface="Arial" panose="020B0604020202020204" pitchFamily="34" charset="0"/>
              </a:rPr>
              <a:t>management, </a:t>
            </a:r>
            <a:endParaRPr lang="tr-TR" sz="2000" dirty="0" smtClean="0">
              <a:latin typeface="Arial" panose="020B0604020202020204" pitchFamily="34" charset="0"/>
              <a:cs typeface="Arial" panose="020B0604020202020204" pitchFamily="34" charset="0"/>
            </a:endParaRPr>
          </a:p>
          <a:p>
            <a:pPr marL="342900" lvl="1" indent="-342900" algn="just">
              <a:spcBef>
                <a:spcPts val="1800"/>
              </a:spcBef>
              <a:buFont typeface="Wingdings" panose="05000000000000000000" pitchFamily="2" charset="2"/>
              <a:buChar char="ü"/>
              <a:defRPr/>
            </a:pPr>
            <a:r>
              <a:rPr lang="en-US" sz="2000" dirty="0" smtClean="0">
                <a:latin typeface="Arial" panose="020B0604020202020204" pitchFamily="34" charset="0"/>
                <a:cs typeface="Arial" panose="020B0604020202020204" pitchFamily="34" charset="0"/>
              </a:rPr>
              <a:t>indirect management</a:t>
            </a:r>
            <a:r>
              <a:rPr lang="tr-TR" sz="2000" dirty="0" smtClean="0">
                <a:latin typeface="Arial" panose="020B0604020202020204" pitchFamily="34" charset="0"/>
                <a:cs typeface="Arial" panose="020B0604020202020204" pitchFamily="34" charset="0"/>
              </a:rPr>
              <a:t>,</a:t>
            </a:r>
            <a:r>
              <a:rPr lang="en-US" sz="2000" dirty="0" smtClean="0">
                <a:latin typeface="Arial" panose="020B0604020202020204" pitchFamily="34" charset="0"/>
                <a:cs typeface="Arial" panose="020B0604020202020204" pitchFamily="34" charset="0"/>
              </a:rPr>
              <a:t> </a:t>
            </a:r>
            <a:endParaRPr lang="tr-TR" sz="2000" dirty="0" smtClean="0">
              <a:latin typeface="Arial" panose="020B0604020202020204" pitchFamily="34" charset="0"/>
              <a:cs typeface="Arial" panose="020B0604020202020204" pitchFamily="34" charset="0"/>
            </a:endParaRPr>
          </a:p>
          <a:p>
            <a:pPr marL="342900" lvl="1" indent="-342900" algn="just">
              <a:spcBef>
                <a:spcPts val="1800"/>
              </a:spcBef>
              <a:buFont typeface="Wingdings" panose="05000000000000000000" pitchFamily="2" charset="2"/>
              <a:buChar char="ü"/>
              <a:defRPr/>
            </a:pPr>
            <a:r>
              <a:rPr lang="en-US" sz="2000" dirty="0" smtClean="0">
                <a:latin typeface="Arial" panose="020B0604020202020204" pitchFamily="34" charset="0"/>
                <a:cs typeface="Arial" panose="020B0604020202020204" pitchFamily="34" charset="0"/>
              </a:rPr>
              <a:t>shared </a:t>
            </a:r>
            <a:r>
              <a:rPr lang="en-US" sz="2000" dirty="0">
                <a:latin typeface="Arial" panose="020B0604020202020204" pitchFamily="34" charset="0"/>
                <a:cs typeface="Arial" panose="020B0604020202020204" pitchFamily="34" charset="0"/>
              </a:rPr>
              <a:t>management</a:t>
            </a:r>
            <a:r>
              <a:rPr lang="en-US" sz="2000" dirty="0" smtClean="0">
                <a:latin typeface="Arial" panose="020B0604020202020204" pitchFamily="34" charset="0"/>
                <a:cs typeface="Arial" panose="020B0604020202020204" pitchFamily="34" charset="0"/>
              </a:rPr>
              <a:t>.</a:t>
            </a:r>
            <a:r>
              <a:rPr lang="tr-TR" sz="2000" dirty="0" smtClean="0">
                <a:latin typeface="Arial" panose="020B0604020202020204" pitchFamily="34" charset="0"/>
                <a:cs typeface="Arial" panose="020B0604020202020204" pitchFamily="34" charset="0"/>
              </a:rPr>
              <a:t> </a:t>
            </a:r>
          </a:p>
          <a:p>
            <a:pPr marL="0" lvl="1" indent="0" algn="just">
              <a:spcBef>
                <a:spcPts val="1800"/>
              </a:spcBef>
              <a:buNone/>
              <a:defRPr/>
            </a:pPr>
            <a:r>
              <a:rPr lang="en-US" sz="2000" dirty="0" smtClean="0">
                <a:latin typeface="Arial" panose="020B0604020202020204" pitchFamily="34" charset="0"/>
                <a:cs typeface="Arial" panose="020B0604020202020204" pitchFamily="34" charset="0"/>
              </a:rPr>
              <a:t>The </a:t>
            </a:r>
            <a:r>
              <a:rPr lang="en-US" sz="2000" dirty="0">
                <a:latin typeface="Arial" panose="020B0604020202020204" pitchFamily="34" charset="0"/>
                <a:cs typeface="Arial" panose="020B0604020202020204" pitchFamily="34" charset="0"/>
              </a:rPr>
              <a:t>choice of management mode is an essential element of the financing decision and it is reflected in the corresponding </a:t>
            </a:r>
            <a:r>
              <a:rPr lang="en-US" sz="2000" dirty="0" smtClean="0">
                <a:latin typeface="Arial" panose="020B0604020202020204" pitchFamily="34" charset="0"/>
                <a:cs typeface="Arial" panose="020B0604020202020204" pitchFamily="34" charset="0"/>
              </a:rPr>
              <a:t>documents</a:t>
            </a:r>
            <a:r>
              <a:rPr lang="tr-TR" sz="2000" dirty="0" smtClean="0">
                <a:latin typeface="Arial" panose="020B0604020202020204" pitchFamily="34" charset="0"/>
                <a:cs typeface="Arial" panose="020B0604020202020204" pitchFamily="34" charset="0"/>
              </a:rPr>
              <a:t>.</a:t>
            </a:r>
          </a:p>
          <a:p>
            <a:pPr marL="358775" lvl="1" indent="-358775">
              <a:spcBef>
                <a:spcPts val="600"/>
              </a:spcBef>
              <a:buSzPct val="75000"/>
              <a:buNone/>
              <a:defRPr/>
            </a:pPr>
            <a:endParaRPr lang="en-GB" sz="2000" dirty="0" smtClean="0"/>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444" y="431785"/>
            <a:ext cx="8229600" cy="778098"/>
          </a:xfrm>
        </p:spPr>
        <p:txBody>
          <a:bodyPr>
            <a:normAutofit/>
          </a:bodyPr>
          <a:lstStyle/>
          <a:p>
            <a:pPr marL="358775" lvl="1" indent="-358775" algn="just">
              <a:lnSpc>
                <a:spcPts val="1400"/>
              </a:lnSpc>
              <a:spcBef>
                <a:spcPts val="1800"/>
              </a:spcBef>
              <a:buNone/>
              <a:defRPr/>
            </a:pPr>
            <a:r>
              <a:rPr lang="en-US" sz="2000" b="1" dirty="0">
                <a:solidFill>
                  <a:srgbClr val="FF0000"/>
                </a:solidFill>
                <a:latin typeface="Arial" pitchFamily="34" charset="0"/>
                <a:cs typeface="Arial" pitchFamily="34" charset="0"/>
              </a:rPr>
              <a:t>OTHER ISSUES</a:t>
            </a:r>
            <a:endParaRPr lang="en-US" sz="2000" dirty="0">
              <a:solidFill>
                <a:srgbClr val="FF0000"/>
              </a:solidFill>
              <a:latin typeface="Arial" pitchFamily="34" charset="0"/>
              <a:cs typeface="Arial" pitchFamily="34" charset="0"/>
            </a:endParaRPr>
          </a:p>
        </p:txBody>
      </p:sp>
      <p:sp>
        <p:nvSpPr>
          <p:cNvPr id="3" name="Content Placeholder 2"/>
          <p:cNvSpPr>
            <a:spLocks noGrp="1"/>
          </p:cNvSpPr>
          <p:nvPr>
            <p:ph idx="1"/>
          </p:nvPr>
        </p:nvSpPr>
        <p:spPr>
          <a:xfrm>
            <a:off x="467544" y="908720"/>
            <a:ext cx="8229600" cy="5184576"/>
          </a:xfrm>
        </p:spPr>
        <p:txBody>
          <a:bodyPr>
            <a:normAutofit/>
          </a:bodyPr>
          <a:lstStyle/>
          <a:p>
            <a:pPr marL="358775" lvl="1" indent="-358775">
              <a:lnSpc>
                <a:spcPts val="1400"/>
              </a:lnSpc>
              <a:spcBef>
                <a:spcPts val="1800"/>
              </a:spcBef>
              <a:buNone/>
              <a:defRPr/>
            </a:pPr>
            <a:endParaRPr lang="tr-TR" sz="2000" b="1" dirty="0" smtClean="0">
              <a:solidFill>
                <a:srgbClr val="FF0000"/>
              </a:solidFill>
              <a:latin typeface="Arial" pitchFamily="34" charset="0"/>
              <a:cs typeface="Arial" pitchFamily="34" charset="0"/>
            </a:endParaRPr>
          </a:p>
          <a:p>
            <a:pPr marL="358775" lvl="1" indent="-358775">
              <a:lnSpc>
                <a:spcPts val="1400"/>
              </a:lnSpc>
              <a:spcBef>
                <a:spcPts val="1800"/>
              </a:spcBef>
              <a:buNone/>
              <a:defRPr/>
            </a:pPr>
            <a:r>
              <a:rPr lang="en-US" sz="2000" b="1" dirty="0" smtClean="0">
                <a:solidFill>
                  <a:srgbClr val="002060"/>
                </a:solidFill>
                <a:latin typeface="Arial" pitchFamily="34" charset="0"/>
                <a:cs typeface="Arial" pitchFamily="34" charset="0"/>
              </a:rPr>
              <a:t>VISIBILITY</a:t>
            </a:r>
            <a:endParaRPr lang="en-US" sz="2000" dirty="0">
              <a:solidFill>
                <a:srgbClr val="002060"/>
              </a:solidFill>
              <a:latin typeface="Arial" pitchFamily="34" charset="0"/>
              <a:cs typeface="Arial" pitchFamily="34" charset="0"/>
            </a:endParaRPr>
          </a:p>
          <a:p>
            <a:pPr marL="0" indent="0">
              <a:spcBef>
                <a:spcPts val="1200"/>
              </a:spcBef>
              <a:buNone/>
            </a:pPr>
            <a:r>
              <a:rPr lang="en-GB" dirty="0" smtClean="0">
                <a:latin typeface="Arial" pitchFamily="34" charset="0"/>
                <a:cs typeface="Arial" pitchFamily="34" charset="0"/>
              </a:rPr>
              <a:t>All contractors </a:t>
            </a:r>
            <a:r>
              <a:rPr lang="en-GB" dirty="0">
                <a:latin typeface="Arial" pitchFamily="34" charset="0"/>
                <a:cs typeface="Arial" pitchFamily="34" charset="0"/>
              </a:rPr>
              <a:t>for services, supplies, works or grant </a:t>
            </a:r>
            <a:r>
              <a:rPr lang="en-GB" dirty="0" smtClean="0">
                <a:latin typeface="Arial" pitchFamily="34" charset="0"/>
                <a:cs typeface="Arial" pitchFamily="34" charset="0"/>
              </a:rPr>
              <a:t>beneficiaries </a:t>
            </a:r>
            <a:r>
              <a:rPr lang="en-GB" dirty="0">
                <a:latin typeface="Arial" pitchFamily="34" charset="0"/>
                <a:cs typeface="Arial" pitchFamily="34" charset="0"/>
              </a:rPr>
              <a:t>must take the necessary measures to ensure the visibility of the EU financing or </a:t>
            </a:r>
            <a:r>
              <a:rPr lang="en-GB" dirty="0" smtClean="0">
                <a:latin typeface="Arial" pitchFamily="34" charset="0"/>
                <a:cs typeface="Arial" pitchFamily="34" charset="0"/>
              </a:rPr>
              <a:t>co-financing</a:t>
            </a:r>
          </a:p>
          <a:p>
            <a:pPr marL="0" indent="0">
              <a:buNone/>
            </a:pPr>
            <a:r>
              <a:rPr lang="en-GB" dirty="0">
                <a:latin typeface="Arial" pitchFamily="34" charset="0"/>
                <a:cs typeface="Arial" pitchFamily="34" charset="0"/>
              </a:rPr>
              <a:t>Visibility rules are defined on the EuropeAid website at: </a:t>
            </a:r>
          </a:p>
          <a:p>
            <a:pPr>
              <a:buClrTx/>
            </a:pPr>
            <a:r>
              <a:rPr lang="en-GB" b="1" dirty="0" smtClean="0">
                <a:latin typeface="Arial" pitchFamily="34" charset="0"/>
                <a:cs typeface="Arial" pitchFamily="34" charset="0"/>
              </a:rPr>
              <a:t>The </a:t>
            </a:r>
            <a:r>
              <a:rPr lang="en-GB" b="1" dirty="0">
                <a:latin typeface="Arial" pitchFamily="34" charset="0"/>
                <a:cs typeface="Arial" pitchFamily="34" charset="0"/>
              </a:rPr>
              <a:t>rules relate to</a:t>
            </a:r>
            <a:r>
              <a:rPr lang="en-GB" dirty="0">
                <a:latin typeface="Arial" pitchFamily="34" charset="0"/>
                <a:cs typeface="Arial" pitchFamily="34" charset="0"/>
              </a:rPr>
              <a:t>:</a:t>
            </a:r>
          </a:p>
          <a:p>
            <a:pPr>
              <a:buClrTx/>
              <a:buFont typeface="Wingdings" panose="05000000000000000000" pitchFamily="2" charset="2"/>
              <a:buChar char="ü"/>
            </a:pPr>
            <a:r>
              <a:rPr lang="en-GB" dirty="0" smtClean="0">
                <a:latin typeface="Arial" pitchFamily="34" charset="0"/>
                <a:cs typeface="Arial" pitchFamily="34" charset="0"/>
              </a:rPr>
              <a:t>written </a:t>
            </a:r>
            <a:r>
              <a:rPr lang="en-GB" dirty="0">
                <a:latin typeface="Arial" pitchFamily="34" charset="0"/>
                <a:cs typeface="Arial" pitchFamily="34" charset="0"/>
              </a:rPr>
              <a:t>and visual identity of the EU (e.g. flag, key message, </a:t>
            </a:r>
            <a:r>
              <a:rPr lang="en-GB" dirty="0" smtClean="0">
                <a:latin typeface="Arial" pitchFamily="34" charset="0"/>
                <a:cs typeface="Arial" pitchFamily="34" charset="0"/>
              </a:rPr>
              <a:t>definitions)</a:t>
            </a:r>
          </a:p>
          <a:p>
            <a:pPr>
              <a:buClrTx/>
              <a:buFont typeface="Wingdings" panose="05000000000000000000" pitchFamily="2" charset="2"/>
              <a:buChar char="ü"/>
            </a:pPr>
            <a:r>
              <a:rPr lang="en-GB" dirty="0" smtClean="0">
                <a:latin typeface="Arial" pitchFamily="34" charset="0"/>
                <a:cs typeface="Arial" pitchFamily="34" charset="0"/>
              </a:rPr>
              <a:t>requirements </a:t>
            </a:r>
            <a:r>
              <a:rPr lang="en-GB" dirty="0">
                <a:latin typeface="Arial" pitchFamily="34" charset="0"/>
                <a:cs typeface="Arial" pitchFamily="34" charset="0"/>
              </a:rPr>
              <a:t>and guidelines on communication activities and tools (e.g. press releases, websites, publications, </a:t>
            </a:r>
            <a:r>
              <a:rPr lang="en-GB" dirty="0" smtClean="0">
                <a:latin typeface="Arial" pitchFamily="34" charset="0"/>
                <a:cs typeface="Arial" pitchFamily="34" charset="0"/>
              </a:rPr>
              <a:t>films)</a:t>
            </a:r>
          </a:p>
          <a:p>
            <a:pPr>
              <a:buClrTx/>
              <a:buFont typeface="Wingdings" panose="05000000000000000000" pitchFamily="2" charset="2"/>
              <a:buChar char="ü"/>
            </a:pPr>
            <a:r>
              <a:rPr lang="en-GB" dirty="0" smtClean="0">
                <a:latin typeface="Arial" pitchFamily="34" charset="0"/>
                <a:cs typeface="Arial" pitchFamily="34" charset="0"/>
              </a:rPr>
              <a:t>the </a:t>
            </a:r>
            <a:r>
              <a:rPr lang="en-GB" dirty="0">
                <a:latin typeface="Arial" pitchFamily="34" charset="0"/>
                <a:cs typeface="Arial" pitchFamily="34" charset="0"/>
              </a:rPr>
              <a:t>obligation to submit a communication plan for the approval of the Contracting </a:t>
            </a:r>
            <a:r>
              <a:rPr lang="en-GB" dirty="0" smtClean="0">
                <a:latin typeface="Arial" pitchFamily="34" charset="0"/>
                <a:cs typeface="Arial" pitchFamily="34" charset="0"/>
              </a:rPr>
              <a:t>Authority</a:t>
            </a:r>
          </a:p>
        </p:txBody>
      </p:sp>
      <p:sp>
        <p:nvSpPr>
          <p:cNvPr id="4" name="Footer Placeholder 3"/>
          <p:cNvSpPr>
            <a:spLocks noGrp="1"/>
          </p:cNvSpPr>
          <p:nvPr>
            <p:ph type="ftr" sz="quarter" idx="11"/>
          </p:nvPr>
        </p:nvSpPr>
        <p:spPr/>
        <p:txBody>
          <a:bodyPr/>
          <a:lstStyle/>
          <a:p>
            <a:endParaRPr lang="en-GB" dirty="0"/>
          </a:p>
        </p:txBody>
      </p:sp>
    </p:spTree>
  </p:cSld>
  <p:clrMapOvr>
    <a:masterClrMapping/>
  </p:clrMapOvr>
  <p:transition>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60648"/>
            <a:ext cx="8229600" cy="6408712"/>
          </a:xfrm>
        </p:spPr>
        <p:txBody>
          <a:bodyPr>
            <a:normAutofit/>
          </a:bodyPr>
          <a:lstStyle/>
          <a:p>
            <a:pPr marL="358775" lvl="1" indent="-358775" algn="just">
              <a:lnSpc>
                <a:spcPts val="1400"/>
              </a:lnSpc>
              <a:spcBef>
                <a:spcPts val="1800"/>
              </a:spcBef>
              <a:buNone/>
              <a:defRPr/>
            </a:pPr>
            <a:r>
              <a:rPr lang="en-US" sz="2000" b="1" dirty="0" smtClean="0">
                <a:solidFill>
                  <a:srgbClr val="FF0000"/>
                </a:solidFill>
                <a:latin typeface="Arial" pitchFamily="34" charset="0"/>
                <a:cs typeface="Arial" pitchFamily="34" charset="0"/>
              </a:rPr>
              <a:t>OTHER ISSUES</a:t>
            </a:r>
            <a:endParaRPr lang="en-US" sz="2000" dirty="0" smtClean="0">
              <a:solidFill>
                <a:srgbClr val="FF0000"/>
              </a:solidFill>
              <a:latin typeface="Arial" pitchFamily="34" charset="0"/>
              <a:cs typeface="Arial" pitchFamily="34" charset="0"/>
            </a:endParaRPr>
          </a:p>
          <a:p>
            <a:pPr marL="0" indent="0" algn="just" fontAlgn="t">
              <a:buNone/>
            </a:pPr>
            <a:r>
              <a:rPr lang="en-US" dirty="0">
                <a:latin typeface="Arial" panose="020B0604020202020204" pitchFamily="34" charset="0"/>
                <a:cs typeface="Arial" panose="020B0604020202020204" pitchFamily="34" charset="0"/>
              </a:rPr>
              <a:t>The term </a:t>
            </a:r>
            <a:r>
              <a:rPr lang="en-US" dirty="0">
                <a:solidFill>
                  <a:srgbClr val="002060"/>
                </a:solidFill>
                <a:latin typeface="Arial" panose="020B0604020202020204" pitchFamily="34" charset="0"/>
                <a:cs typeface="Arial" panose="020B0604020202020204" pitchFamily="34" charset="0"/>
              </a:rPr>
              <a:t>'conflict of interest' </a:t>
            </a:r>
            <a:r>
              <a:rPr lang="en-US" dirty="0">
                <a:latin typeface="Arial" panose="020B0604020202020204" pitchFamily="34" charset="0"/>
                <a:cs typeface="Arial" panose="020B0604020202020204" pitchFamily="34" charset="0"/>
              </a:rPr>
              <a:t>is used with different meanings in different contexts. Four cases can be distinguished:</a:t>
            </a:r>
          </a:p>
          <a:p>
            <a:pPr algn="just" fontAlgn="t"/>
            <a:r>
              <a:rPr lang="en-US" dirty="0">
                <a:latin typeface="Arial" panose="020B0604020202020204" pitchFamily="34" charset="0"/>
                <a:cs typeface="Arial" panose="020B0604020202020204" pitchFamily="34" charset="0"/>
              </a:rPr>
              <a:t>(1) conflict of interest for the contracting authority</a:t>
            </a:r>
          </a:p>
          <a:p>
            <a:pPr algn="just" fontAlgn="t"/>
            <a:r>
              <a:rPr lang="en-US" dirty="0">
                <a:latin typeface="Arial" panose="020B0604020202020204" pitchFamily="34" charset="0"/>
                <a:cs typeface="Arial" panose="020B0604020202020204" pitchFamily="34" charset="0"/>
              </a:rPr>
              <a:t>(2) grave professional misconduct</a:t>
            </a:r>
          </a:p>
          <a:p>
            <a:pPr algn="just" fontAlgn="t"/>
            <a:r>
              <a:rPr lang="en-US" dirty="0">
                <a:latin typeface="Arial" panose="020B0604020202020204" pitchFamily="34" charset="0"/>
                <a:cs typeface="Arial" panose="020B0604020202020204" pitchFamily="34" charset="0"/>
              </a:rPr>
              <a:t>(3) involvement in drafting tender specifications and distortion of competition</a:t>
            </a:r>
          </a:p>
          <a:p>
            <a:pPr algn="just" fontAlgn="t"/>
            <a:r>
              <a:rPr lang="en-US" dirty="0">
                <a:latin typeface="Arial" panose="020B0604020202020204" pitchFamily="34" charset="0"/>
                <a:cs typeface="Arial" panose="020B0604020202020204" pitchFamily="34" charset="0"/>
              </a:rPr>
              <a:t>(4) professional conflicting </a:t>
            </a:r>
            <a:r>
              <a:rPr lang="en-US" dirty="0" smtClean="0">
                <a:latin typeface="Arial" panose="020B0604020202020204" pitchFamily="34" charset="0"/>
                <a:cs typeface="Arial" panose="020B0604020202020204" pitchFamily="34" charset="0"/>
              </a:rPr>
              <a:t>interests.</a:t>
            </a:r>
            <a:endParaRPr lang="tr-TR" dirty="0" smtClean="0">
              <a:latin typeface="Arial" panose="020B0604020202020204" pitchFamily="34" charset="0"/>
              <a:cs typeface="Arial" panose="020B0604020202020204" pitchFamily="34" charset="0"/>
            </a:endParaRPr>
          </a:p>
          <a:p>
            <a:pPr algn="just" fontAlgn="t"/>
            <a:endParaRPr lang="tr-TR" dirty="0" smtClean="0">
              <a:latin typeface="Arial" panose="020B0604020202020204" pitchFamily="34" charset="0"/>
              <a:cs typeface="Arial" panose="020B0604020202020204" pitchFamily="34" charset="0"/>
            </a:endParaRPr>
          </a:p>
          <a:p>
            <a:pPr marL="0" indent="0" fontAlgn="t">
              <a:buNone/>
            </a:pPr>
            <a:r>
              <a:rPr lang="en-US" sz="1800" b="1" dirty="0" smtClean="0">
                <a:solidFill>
                  <a:srgbClr val="FF0000"/>
                </a:solidFill>
                <a:latin typeface="Arial" panose="020B0604020202020204" pitchFamily="34" charset="0"/>
                <a:cs typeface="Arial" panose="020B0604020202020204" pitchFamily="34" charset="0"/>
              </a:rPr>
              <a:t>ORIGIN </a:t>
            </a:r>
            <a:r>
              <a:rPr lang="en-US" sz="1800" b="1" dirty="0">
                <a:solidFill>
                  <a:srgbClr val="FF0000"/>
                </a:solidFill>
                <a:latin typeface="Arial" panose="020B0604020202020204" pitchFamily="34" charset="0"/>
                <a:cs typeface="Arial" panose="020B0604020202020204" pitchFamily="34" charset="0"/>
              </a:rPr>
              <a:t>OF GOODS</a:t>
            </a:r>
          </a:p>
          <a:p>
            <a:pPr algn="just" fontAlgn="t"/>
            <a:r>
              <a:rPr lang="en-US" sz="1800" dirty="0">
                <a:latin typeface="Arial" panose="020B0604020202020204" pitchFamily="34" charset="0"/>
                <a:cs typeface="Arial" panose="020B0604020202020204" pitchFamily="34" charset="0"/>
              </a:rPr>
              <a:t>In principle, goods must originate from an eligible country</a:t>
            </a:r>
            <a:r>
              <a:rPr lang="tr-TR" sz="1800" dirty="0">
                <a:latin typeface="Arial" panose="020B0604020202020204" pitchFamily="34" charset="0"/>
                <a:cs typeface="Arial" panose="020B0604020202020204" pitchFamily="34" charset="0"/>
              </a:rPr>
              <a:t>.</a:t>
            </a:r>
          </a:p>
          <a:p>
            <a:pPr algn="just" fontAlgn="t"/>
            <a:r>
              <a:rPr lang="en-US" sz="1800" dirty="0">
                <a:latin typeface="Arial" panose="020B0604020202020204" pitchFamily="34" charset="0"/>
                <a:cs typeface="Arial" panose="020B0604020202020204" pitchFamily="34" charset="0"/>
              </a:rPr>
              <a:t>Subject to derogation (granted on a case by case basis), all goods to be delivered under a supply contract fall under the rules of origin, as do materials, goods and components to be incorporated or to form part of the permanent works under a works contract.</a:t>
            </a:r>
          </a:p>
          <a:p>
            <a:pPr algn="just" fontAlgn="t"/>
            <a:endParaRPr lang="en-GB" sz="1900" dirty="0" smtClean="0">
              <a:latin typeface="Arial" pitchFamily="34" charset="0"/>
              <a:cs typeface="Arial" pitchFamily="34" charset="0"/>
            </a:endParaRPr>
          </a:p>
        </p:txBody>
      </p:sp>
    </p:spTree>
  </p:cSld>
  <p:clrMapOvr>
    <a:masterClrMapping/>
  </p:clrMapOvr>
  <p:transition>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pPr algn="ctr"/>
            <a:r>
              <a:rPr lang="tr-TR" dirty="0" smtClean="0"/>
              <a:t>THANK YOU</a:t>
            </a:r>
            <a:endParaRPr lang="tr-TR" dirty="0"/>
          </a:p>
        </p:txBody>
      </p:sp>
    </p:spTree>
    <p:extLst>
      <p:ext uri="{BB962C8B-B14F-4D97-AF65-F5344CB8AC3E}">
        <p14:creationId xmlns:p14="http://schemas.microsoft.com/office/powerpoint/2010/main" val="3771429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332656"/>
            <a:ext cx="7776864" cy="5839544"/>
          </a:xfrm>
        </p:spPr>
        <p:txBody>
          <a:bodyPr>
            <a:normAutofit/>
          </a:bodyPr>
          <a:lstStyle/>
          <a:p>
            <a:pPr marL="358775" lvl="1" indent="0">
              <a:spcBef>
                <a:spcPts val="600"/>
              </a:spcBef>
              <a:buSzPct val="75000"/>
              <a:buNone/>
              <a:defRPr/>
            </a:pPr>
            <a:r>
              <a:rPr lang="tr-TR" sz="2000" b="1" dirty="0" smtClean="0">
                <a:solidFill>
                  <a:srgbClr val="002060"/>
                </a:solidFill>
                <a:latin typeface="Arial" pitchFamily="34" charset="0"/>
                <a:cs typeface="Arial" pitchFamily="34" charset="0"/>
              </a:rPr>
              <a:t>DIRECT MANAGEMENT</a:t>
            </a:r>
          </a:p>
          <a:p>
            <a:pPr algn="just" fontAlgn="t"/>
            <a:r>
              <a:rPr lang="tr-TR" dirty="0" smtClean="0">
                <a:latin typeface="Arial" panose="020B0604020202020204" pitchFamily="34" charset="0"/>
                <a:cs typeface="Arial" panose="020B0604020202020204" pitchFamily="34" charset="0"/>
              </a:rPr>
              <a:t>In</a:t>
            </a:r>
            <a:r>
              <a:rPr lang="en-US" dirty="0" smtClean="0">
                <a:latin typeface="Arial" panose="020B0604020202020204" pitchFamily="34" charset="0"/>
                <a:cs typeface="Arial" panose="020B0604020202020204" pitchFamily="34" charset="0"/>
              </a:rPr>
              <a:t>direct management</a:t>
            </a:r>
            <a:r>
              <a:rPr lang="tr-TR" dirty="0" smtClean="0">
                <a:latin typeface="Arial" panose="020B0604020202020204" pitchFamily="34" charset="0"/>
                <a:cs typeface="Arial" panose="020B0604020202020204" pitchFamily="34" charset="0"/>
              </a:rPr>
              <a:t>:</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the European Commission (or the EU executive agencies) is the contracting authority and takes decisions on behalf and for the account of the partner countries</a:t>
            </a:r>
            <a:r>
              <a:rPr lang="en-US" dirty="0" smtClean="0">
                <a:latin typeface="Arial" panose="020B0604020202020204" pitchFamily="34" charset="0"/>
                <a:cs typeface="Arial" panose="020B0604020202020204" pitchFamily="34" charset="0"/>
              </a:rPr>
              <a:t>.</a:t>
            </a:r>
            <a:endParaRPr lang="tr-TR" dirty="0" smtClean="0">
              <a:latin typeface="Arial" panose="020B0604020202020204" pitchFamily="34" charset="0"/>
              <a:cs typeface="Arial" panose="020B0604020202020204" pitchFamily="34" charset="0"/>
            </a:endParaRPr>
          </a:p>
          <a:p>
            <a:pPr algn="just" fontAlgn="t"/>
            <a:endParaRPr lang="en-US" dirty="0">
              <a:latin typeface="Arial" panose="020B0604020202020204" pitchFamily="34" charset="0"/>
              <a:cs typeface="Arial" panose="020B0604020202020204" pitchFamily="34" charset="0"/>
            </a:endParaRPr>
          </a:p>
          <a:p>
            <a:pPr marL="358775" lvl="1" indent="0">
              <a:spcBef>
                <a:spcPts val="600"/>
              </a:spcBef>
              <a:buSzPct val="75000"/>
              <a:buNone/>
              <a:defRPr/>
            </a:pPr>
            <a:r>
              <a:rPr lang="en-US" sz="2000" b="1" dirty="0">
                <a:solidFill>
                  <a:srgbClr val="002060"/>
                </a:solidFill>
                <a:latin typeface="Arial" pitchFamily="34" charset="0"/>
                <a:cs typeface="Arial" pitchFamily="34" charset="0"/>
              </a:rPr>
              <a:t>INDIRECT </a:t>
            </a:r>
            <a:r>
              <a:rPr lang="tr-TR" sz="2000" b="1" dirty="0">
                <a:solidFill>
                  <a:srgbClr val="002060"/>
                </a:solidFill>
                <a:latin typeface="Arial" pitchFamily="34" charset="0"/>
                <a:cs typeface="Arial" pitchFamily="34" charset="0"/>
              </a:rPr>
              <a:t>MANAGEMENT</a:t>
            </a:r>
          </a:p>
          <a:p>
            <a:pPr marL="0" indent="0" fontAlgn="t">
              <a:buNone/>
            </a:pPr>
            <a:r>
              <a:rPr lang="en-US" dirty="0">
                <a:latin typeface="Arial" panose="020B0604020202020204" pitchFamily="34" charset="0"/>
                <a:cs typeface="Arial" panose="020B0604020202020204" pitchFamily="34" charset="0"/>
              </a:rPr>
              <a:t>Under indirect management the European Commission entrusts budget implementation to:</a:t>
            </a:r>
            <a:endParaRPr lang="tr-TR" dirty="0">
              <a:latin typeface="Arial" panose="020B0604020202020204" pitchFamily="34" charset="0"/>
              <a:cs typeface="Arial" panose="020B0604020202020204" pitchFamily="34" charset="0"/>
            </a:endParaRPr>
          </a:p>
          <a:p>
            <a:pPr marL="0" indent="0" fontAlgn="t">
              <a:buNone/>
            </a:pPr>
            <a:endParaRPr lang="en-US" dirty="0">
              <a:latin typeface="Arial" panose="020B0604020202020204" pitchFamily="34" charset="0"/>
              <a:cs typeface="Arial" panose="020B0604020202020204" pitchFamily="34" charset="0"/>
            </a:endParaRPr>
          </a:p>
          <a:p>
            <a:pPr lvl="1" fontAlgn="t">
              <a:buFont typeface="Wingdings" panose="05000000000000000000" pitchFamily="2" charset="2"/>
              <a:buChar char="ü"/>
            </a:pPr>
            <a:r>
              <a:rPr lang="en-US" sz="2000" dirty="0">
                <a:latin typeface="Arial" panose="020B0604020202020204" pitchFamily="34" charset="0"/>
                <a:cs typeface="Arial" panose="020B0604020202020204" pitchFamily="34" charset="0"/>
              </a:rPr>
              <a:t>- third countries </a:t>
            </a:r>
            <a:endParaRPr lang="tr-TR" sz="2000" dirty="0">
              <a:latin typeface="Arial" panose="020B0604020202020204" pitchFamily="34" charset="0"/>
              <a:cs typeface="Arial" panose="020B0604020202020204" pitchFamily="34" charset="0"/>
            </a:endParaRPr>
          </a:p>
          <a:p>
            <a:pPr lvl="1" fontAlgn="t">
              <a:buFont typeface="Wingdings" panose="05000000000000000000" pitchFamily="2" charset="2"/>
              <a:buChar char="ü"/>
            </a:pPr>
            <a:r>
              <a:rPr lang="en-US" sz="2000" dirty="0">
                <a:latin typeface="Arial" panose="020B0604020202020204" pitchFamily="34" charset="0"/>
                <a:cs typeface="Arial" panose="020B0604020202020204" pitchFamily="34" charset="0"/>
              </a:rPr>
              <a:t>- international organizations </a:t>
            </a:r>
            <a:endParaRPr lang="tr-TR" sz="2000" dirty="0">
              <a:latin typeface="Arial" panose="020B0604020202020204" pitchFamily="34" charset="0"/>
              <a:cs typeface="Arial" panose="020B0604020202020204" pitchFamily="34" charset="0"/>
            </a:endParaRPr>
          </a:p>
          <a:p>
            <a:pPr lvl="1" fontAlgn="t">
              <a:buFont typeface="Wingdings" panose="05000000000000000000" pitchFamily="2" charset="2"/>
              <a:buChar char="ü"/>
            </a:pPr>
            <a:r>
              <a:rPr lang="en-US" sz="2000" dirty="0">
                <a:latin typeface="Arial" panose="020B0604020202020204" pitchFamily="34" charset="0"/>
                <a:cs typeface="Arial" panose="020B0604020202020204" pitchFamily="34" charset="0"/>
              </a:rPr>
              <a:t>- bodies set up under the Treaty on the Functioning of the European Union and the Euratom Treaty;</a:t>
            </a:r>
          </a:p>
          <a:p>
            <a:pPr lvl="1" fontAlgn="t">
              <a:buFont typeface="Wingdings" panose="05000000000000000000" pitchFamily="2" charset="2"/>
              <a:buChar char="ü"/>
            </a:pPr>
            <a:r>
              <a:rPr lang="en-US" sz="2000" dirty="0">
                <a:latin typeface="Arial" panose="020B0604020202020204" pitchFamily="34" charset="0"/>
                <a:cs typeface="Arial" panose="020B0604020202020204" pitchFamily="34" charset="0"/>
              </a:rPr>
              <a:t>- development agencies of EU Member States, or of third countries;</a:t>
            </a:r>
          </a:p>
          <a:p>
            <a:pPr lvl="1" fontAlgn="t">
              <a:buFont typeface="Wingdings" panose="05000000000000000000" pitchFamily="2" charset="2"/>
              <a:buChar char="ü"/>
            </a:pPr>
            <a:r>
              <a:rPr lang="en-US" sz="2000" dirty="0">
                <a:latin typeface="Arial" panose="020B0604020202020204" pitchFamily="34" charset="0"/>
                <a:cs typeface="Arial" panose="020B0604020202020204" pitchFamily="34" charset="0"/>
              </a:rPr>
              <a:t>- public law bodies, including Member States organizations.</a:t>
            </a:r>
          </a:p>
          <a:p>
            <a:endParaRPr lang="tr-TR" dirty="0"/>
          </a:p>
        </p:txBody>
      </p:sp>
      <p:sp>
        <p:nvSpPr>
          <p:cNvPr id="4" name="Altbilgi Yer Tutucusu 3"/>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681436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800" y="836712"/>
            <a:ext cx="7772400" cy="5335488"/>
          </a:xfrm>
        </p:spPr>
        <p:txBody>
          <a:bodyPr>
            <a:normAutofit/>
          </a:bodyPr>
          <a:lstStyle/>
          <a:p>
            <a:pPr marL="0" indent="0" fontAlgn="t">
              <a:buNone/>
            </a:pPr>
            <a:r>
              <a:rPr lang="en-US" b="1" dirty="0" smtClean="0">
                <a:solidFill>
                  <a:srgbClr val="FF0000"/>
                </a:solidFill>
                <a:latin typeface="Arial" panose="020B0604020202020204" pitchFamily="34" charset="0"/>
                <a:cs typeface="Arial" panose="020B0604020202020204" pitchFamily="34" charset="0"/>
              </a:rPr>
              <a:t>INDIRECT MANAGEMENT WITH EX ANTE CONTROLS</a:t>
            </a:r>
            <a:endParaRPr lang="en-US" dirty="0" smtClean="0">
              <a:solidFill>
                <a:srgbClr val="FF0000"/>
              </a:solidFill>
              <a:latin typeface="Arial" panose="020B0604020202020204" pitchFamily="34" charset="0"/>
              <a:cs typeface="Arial" panose="020B0604020202020204" pitchFamily="34" charset="0"/>
            </a:endParaRPr>
          </a:p>
          <a:p>
            <a:pPr algn="just" fontAlgn="t"/>
            <a:r>
              <a:rPr lang="en-US" dirty="0" smtClean="0">
                <a:latin typeface="Arial" panose="020B0604020202020204" pitchFamily="34" charset="0"/>
                <a:cs typeface="Arial" panose="020B0604020202020204" pitchFamily="34" charset="0"/>
              </a:rPr>
              <a:t>Decisions </a:t>
            </a:r>
            <a:r>
              <a:rPr lang="en-US" dirty="0">
                <a:latin typeface="Arial" panose="020B0604020202020204" pitchFamily="34" charset="0"/>
                <a:cs typeface="Arial" panose="020B0604020202020204" pitchFamily="34" charset="0"/>
              </a:rPr>
              <a:t>are taken by the partner country, acting as contracting authority, in line with the requirements set out in this practical guide and subject to the prior approval of the European Commission</a:t>
            </a:r>
            <a:r>
              <a:rPr lang="en-US" dirty="0" smtClean="0">
                <a:latin typeface="Arial" panose="020B0604020202020204" pitchFamily="34" charset="0"/>
                <a:cs typeface="Arial" panose="020B0604020202020204" pitchFamily="34" charset="0"/>
              </a:rPr>
              <a:t>.</a:t>
            </a:r>
            <a:r>
              <a:rPr lang="tr-TR" dirty="0" smtClean="0">
                <a:latin typeface="Arial" panose="020B0604020202020204" pitchFamily="34" charset="0"/>
                <a:cs typeface="Arial" panose="020B0604020202020204" pitchFamily="34" charset="0"/>
              </a:rPr>
              <a:t> T</a:t>
            </a:r>
            <a:r>
              <a:rPr lang="en-US" dirty="0" smtClean="0">
                <a:latin typeface="Arial" panose="020B0604020202020204" pitchFamily="34" charset="0"/>
                <a:cs typeface="Arial" panose="020B0604020202020204" pitchFamily="34" charset="0"/>
              </a:rPr>
              <a:t>he </a:t>
            </a:r>
            <a:r>
              <a:rPr lang="en-US" dirty="0">
                <a:latin typeface="Arial" panose="020B0604020202020204" pitchFamily="34" charset="0"/>
                <a:cs typeface="Arial" panose="020B0604020202020204" pitchFamily="34" charset="0"/>
              </a:rPr>
              <a:t>contracts are signed by the contracting authority of the partner country and endorsed by the European Commission</a:t>
            </a:r>
            <a:r>
              <a:rPr lang="en-US" dirty="0" smtClean="0">
                <a:latin typeface="Arial" panose="020B0604020202020204" pitchFamily="34" charset="0"/>
                <a:cs typeface="Arial" panose="020B0604020202020204" pitchFamily="34" charset="0"/>
              </a:rPr>
              <a:t>.</a:t>
            </a:r>
            <a:endParaRPr lang="tr-TR" dirty="0" smtClean="0">
              <a:latin typeface="Arial" panose="020B0604020202020204" pitchFamily="34" charset="0"/>
              <a:cs typeface="Arial" panose="020B0604020202020204" pitchFamily="34" charset="0"/>
            </a:endParaRPr>
          </a:p>
          <a:p>
            <a:pPr algn="just" fontAlgn="t"/>
            <a:endParaRPr lang="tr-TR" dirty="0" smtClean="0">
              <a:latin typeface="Arial" panose="020B0604020202020204" pitchFamily="34" charset="0"/>
              <a:cs typeface="Arial" panose="020B0604020202020204" pitchFamily="34" charset="0"/>
            </a:endParaRPr>
          </a:p>
          <a:p>
            <a:pPr marL="0" indent="0" fontAlgn="t">
              <a:buNone/>
            </a:pPr>
            <a:r>
              <a:rPr lang="en-US" b="1" dirty="0">
                <a:solidFill>
                  <a:srgbClr val="002060"/>
                </a:solidFill>
                <a:latin typeface="Arial" panose="020B0604020202020204" pitchFamily="34" charset="0"/>
                <a:cs typeface="Arial" panose="020B0604020202020204" pitchFamily="34" charset="0"/>
              </a:rPr>
              <a:t>INDIRECT MANAGEMENT WITH EX POST CONTROLS</a:t>
            </a:r>
            <a:endParaRPr lang="tr-TR" b="1" dirty="0">
              <a:solidFill>
                <a:srgbClr val="002060"/>
              </a:solidFill>
              <a:latin typeface="Arial" panose="020B0604020202020204" pitchFamily="34" charset="0"/>
              <a:cs typeface="Arial" panose="020B0604020202020204" pitchFamily="34" charset="0"/>
            </a:endParaRPr>
          </a:p>
          <a:p>
            <a:pPr algn="just" fontAlgn="t"/>
            <a:r>
              <a:rPr lang="en-US" dirty="0" smtClean="0">
                <a:latin typeface="Arial" panose="020B0604020202020204" pitchFamily="34" charset="0"/>
                <a:cs typeface="Arial" panose="020B0604020202020204" pitchFamily="34" charset="0"/>
              </a:rPr>
              <a:t>Subject </a:t>
            </a:r>
            <a:r>
              <a:rPr lang="en-US" dirty="0">
                <a:latin typeface="Arial" panose="020B0604020202020204" pitchFamily="34" charset="0"/>
                <a:cs typeface="Arial" panose="020B0604020202020204" pitchFamily="34" charset="0"/>
              </a:rPr>
              <a:t>to the positive outcome of a prior </a:t>
            </a:r>
            <a:r>
              <a:rPr lang="en-US" i="1" dirty="0">
                <a:latin typeface="Arial" panose="020B0604020202020204" pitchFamily="34" charset="0"/>
                <a:cs typeface="Arial" panose="020B0604020202020204" pitchFamily="34" charset="0"/>
              </a:rPr>
              <a:t>ex ante</a:t>
            </a:r>
            <a:r>
              <a:rPr lang="en-US" dirty="0">
                <a:latin typeface="Arial" panose="020B0604020202020204" pitchFamily="34" charset="0"/>
                <a:cs typeface="Arial" panose="020B0604020202020204" pitchFamily="34" charset="0"/>
              </a:rPr>
              <a:t> pillar assessment </a:t>
            </a: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European Commission may decide to rely on the rules and procedures of the third country entities' and to limit its control to </a:t>
            </a:r>
            <a:r>
              <a:rPr lang="en-US" i="1" dirty="0">
                <a:latin typeface="Arial" panose="020B0604020202020204" pitchFamily="34" charset="0"/>
                <a:cs typeface="Arial" panose="020B0604020202020204" pitchFamily="34" charset="0"/>
              </a:rPr>
              <a:t>ex post</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controls</a:t>
            </a:r>
            <a:r>
              <a:rPr lang="tr-TR"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endParaRPr lang="tr-TR" dirty="0"/>
          </a:p>
        </p:txBody>
      </p:sp>
      <p:sp>
        <p:nvSpPr>
          <p:cNvPr id="4" name="Altbilgi Yer Tutucusu 3"/>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2769739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800" y="332656"/>
            <a:ext cx="7772400" cy="5839544"/>
          </a:xfrm>
        </p:spPr>
        <p:txBody>
          <a:bodyPr/>
          <a:lstStyle/>
          <a:p>
            <a:pPr marL="0" indent="0" fontAlgn="t">
              <a:buNone/>
            </a:pPr>
            <a:endParaRPr lang="tr-TR" b="1" dirty="0">
              <a:solidFill>
                <a:srgbClr val="002060"/>
              </a:solidFill>
              <a:latin typeface="Arial" panose="020B0604020202020204" pitchFamily="34" charset="0"/>
              <a:cs typeface="Arial" panose="020B0604020202020204" pitchFamily="34" charset="0"/>
            </a:endParaRPr>
          </a:p>
          <a:p>
            <a:pPr marL="0" indent="0" fontAlgn="t">
              <a:buNone/>
            </a:pPr>
            <a:r>
              <a:rPr lang="en-US" b="1" dirty="0" smtClean="0">
                <a:solidFill>
                  <a:srgbClr val="002060"/>
                </a:solidFill>
                <a:latin typeface="Arial" panose="020B0604020202020204" pitchFamily="34" charset="0"/>
                <a:cs typeface="Arial" panose="020B0604020202020204" pitchFamily="34" charset="0"/>
              </a:rPr>
              <a:t>SHARED MANAGEMENT</a:t>
            </a:r>
            <a:endParaRPr lang="tr-TR" b="1" dirty="0" smtClean="0">
              <a:solidFill>
                <a:srgbClr val="002060"/>
              </a:solidFill>
              <a:latin typeface="Arial" panose="020B0604020202020204" pitchFamily="34" charset="0"/>
              <a:cs typeface="Arial" panose="020B0604020202020204" pitchFamily="34" charset="0"/>
            </a:endParaRPr>
          </a:p>
          <a:p>
            <a:pPr marL="0" indent="0" fontAlgn="t">
              <a:buNone/>
            </a:pPr>
            <a:endParaRPr lang="en-US" dirty="0" smtClean="0">
              <a:solidFill>
                <a:srgbClr val="7030A0"/>
              </a:solidFill>
            </a:endParaRPr>
          </a:p>
          <a:p>
            <a:pPr algn="just" fontAlgn="t"/>
            <a:r>
              <a:rPr lang="en-US" dirty="0" smtClean="0">
                <a:latin typeface="Arial" panose="020B0604020202020204" pitchFamily="34" charset="0"/>
                <a:cs typeface="Arial" panose="020B0604020202020204" pitchFamily="34" charset="0"/>
              </a:rPr>
              <a:t>This </a:t>
            </a:r>
            <a:r>
              <a:rPr lang="en-US" dirty="0">
                <a:latin typeface="Arial" panose="020B0604020202020204" pitchFamily="34" charset="0"/>
                <a:cs typeface="Arial" panose="020B0604020202020204" pitchFamily="34" charset="0"/>
              </a:rPr>
              <a:t>mode is rarely used in the implementation of external actions, but there are a few cases such as joint operational programmes on cross-border cooperation implemented by a joint managing authority (for instance under the European </a:t>
            </a:r>
            <a:r>
              <a:rPr lang="en-US" dirty="0" smtClean="0">
                <a:latin typeface="Arial" panose="020B0604020202020204" pitchFamily="34" charset="0"/>
                <a:cs typeface="Arial" panose="020B0604020202020204" pitchFamily="34" charset="0"/>
              </a:rPr>
              <a:t>Neighborhood </a:t>
            </a:r>
            <a:r>
              <a:rPr lang="en-US" dirty="0">
                <a:latin typeface="Arial" panose="020B0604020202020204" pitchFamily="34" charset="0"/>
                <a:cs typeface="Arial" panose="020B0604020202020204" pitchFamily="34" charset="0"/>
              </a:rPr>
              <a:t>Instrument (</a:t>
            </a:r>
            <a:r>
              <a:rPr lang="en-US" dirty="0" smtClean="0">
                <a:latin typeface="Arial" panose="020B0604020202020204" pitchFamily="34" charset="0"/>
                <a:cs typeface="Arial" panose="020B0604020202020204" pitchFamily="34" charset="0"/>
              </a:rPr>
              <a:t>ENI)</a:t>
            </a:r>
            <a:r>
              <a:rPr lang="en-US" dirty="0">
                <a:latin typeface="Arial" panose="020B0604020202020204" pitchFamily="34" charset="0"/>
                <a:cs typeface="Arial" panose="020B0604020202020204" pitchFamily="34" charset="0"/>
              </a:rPr>
              <a:t> or the Instrument for Pre-accession Assistance (IPA </a:t>
            </a:r>
            <a:r>
              <a:rPr lang="en-US" dirty="0" smtClean="0">
                <a:latin typeface="Arial" panose="020B0604020202020204" pitchFamily="34" charset="0"/>
                <a:cs typeface="Arial" panose="020B0604020202020204" pitchFamily="34" charset="0"/>
              </a:rPr>
              <a:t>II).</a:t>
            </a:r>
            <a:r>
              <a:rPr lang="tr-TR" dirty="0" smtClean="0">
                <a:latin typeface="Arial" panose="020B0604020202020204" pitchFamily="34" charset="0"/>
                <a:cs typeface="Arial" panose="020B0604020202020204" pitchFamily="34" charset="0"/>
              </a:rPr>
              <a:t> </a:t>
            </a:r>
          </a:p>
          <a:p>
            <a:pPr fontAlgn="t"/>
            <a:endParaRPr lang="en-US" dirty="0"/>
          </a:p>
          <a:p>
            <a:endParaRPr lang="tr-TR" dirty="0"/>
          </a:p>
        </p:txBody>
      </p:sp>
      <p:sp>
        <p:nvSpPr>
          <p:cNvPr id="4" name="Altbilgi Yer Tutucusu 3"/>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4052041162"/>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Wood Type Yazı Tipi">
  <a:themeElements>
    <a:clrScheme name="Wood Type Yazı Tipi">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Wood Type Yazı Tipi">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TM02900743[[fn=Organik]]</Template>
  <TotalTime>6603</TotalTime>
  <Words>5759</Words>
  <Application>Microsoft Office PowerPoint</Application>
  <PresentationFormat>Ekran Gösterisi (4:3)</PresentationFormat>
  <Paragraphs>635</Paragraphs>
  <Slides>62</Slides>
  <Notes>8</Notes>
  <HiddenSlides>0</HiddenSlides>
  <MMClips>0</MMClips>
  <ScaleCrop>false</ScaleCrop>
  <HeadingPairs>
    <vt:vector size="6" baseType="variant">
      <vt:variant>
        <vt:lpstr>Kullanılan Yazı Tipleri</vt:lpstr>
      </vt:variant>
      <vt:variant>
        <vt:i4>8</vt:i4>
      </vt:variant>
      <vt:variant>
        <vt:lpstr>Tema</vt:lpstr>
      </vt:variant>
      <vt:variant>
        <vt:i4>3</vt:i4>
      </vt:variant>
      <vt:variant>
        <vt:lpstr>Slayt Başlıkları</vt:lpstr>
      </vt:variant>
      <vt:variant>
        <vt:i4>62</vt:i4>
      </vt:variant>
    </vt:vector>
  </HeadingPairs>
  <TitlesOfParts>
    <vt:vector size="73" baseType="lpstr">
      <vt:lpstr>Arial</vt:lpstr>
      <vt:lpstr>Calibri</vt:lpstr>
      <vt:lpstr>Calibri Light</vt:lpstr>
      <vt:lpstr>Georgia</vt:lpstr>
      <vt:lpstr>Times New Roman</vt:lpstr>
      <vt:lpstr>Trebuchet MS</vt:lpstr>
      <vt:lpstr>Wingdings</vt:lpstr>
      <vt:lpstr>Wingdings 2</vt:lpstr>
      <vt:lpstr>HDOfficeLightV0</vt:lpstr>
      <vt:lpstr>Wood Type Yazı Tipi</vt:lpstr>
      <vt:lpstr>Office Theme</vt:lpstr>
      <vt:lpstr>    BASIC PRAG TRAINING  PROCUREMENT UNIT May 2019     Trainer Bengi SARISALTIKOĞLU     </vt:lpstr>
      <vt:lpstr>AGENDA</vt:lpstr>
      <vt:lpstr>TRAINING OBJECTIVES </vt:lpstr>
      <vt:lpstr>PowerPoint Sunusu</vt:lpstr>
      <vt:lpstr>PRAG – LEGAL FRAMEWORK </vt:lpstr>
      <vt:lpstr>MANAGEMENT MODES</vt:lpstr>
      <vt:lpstr>PowerPoint Sunusu</vt:lpstr>
      <vt:lpstr>PowerPoint Sunusu</vt:lpstr>
      <vt:lpstr>PowerPoint Sunusu</vt:lpstr>
      <vt:lpstr> PARTIES INVOLVED </vt:lpstr>
      <vt:lpstr> GENERAL RESPONSIBILITIES OF THE CONTRACTING AUTHORITY  </vt:lpstr>
      <vt:lpstr>BASIC PROCUREMENT PRINCIPLES</vt:lpstr>
      <vt:lpstr>PowerPoint Sunusu</vt:lpstr>
      <vt:lpstr>TYPES OF CONTRACT</vt:lpstr>
      <vt:lpstr>TYPES OF SERVICE CONTRACT</vt:lpstr>
      <vt:lpstr>Which procurement procedure to apply? </vt:lpstr>
      <vt:lpstr>PROCUREMENT PROCEDURES</vt:lpstr>
      <vt:lpstr>PROCUREMENT PROCEDURES</vt:lpstr>
      <vt:lpstr>PROCUREMENT PROCEDURES</vt:lpstr>
      <vt:lpstr>PROCUREMENT PROCEDURES</vt:lpstr>
      <vt:lpstr>PROCUREMENT PROCEDURES</vt:lpstr>
      <vt:lpstr>PowerPoint Sunusu</vt:lpstr>
      <vt:lpstr> </vt:lpstr>
      <vt:lpstr>PROCUREMENT PLANNING SEQUENCE and TIMING </vt:lpstr>
      <vt:lpstr>PROCUREMENT PLANNING SEQUENCE and TIMING (Works Contract with a value of EUR 5 000 000 or more)</vt:lpstr>
      <vt:lpstr>PROCUREMENT PLANNING SEQUENCE and TIMING (Service Contract with a value of EUR 300 000 or more)</vt:lpstr>
      <vt:lpstr>PROCUREMENT PLANNING SEQUENCE and TIMING (Supply Contract with a value of EUR 300 000 or more)</vt:lpstr>
      <vt:lpstr>PowerPoint Sunusu</vt:lpstr>
      <vt:lpstr>PowerPoint Sunusu</vt:lpstr>
      <vt:lpstr>PROCUREMENT PUBLICATION</vt:lpstr>
      <vt:lpstr>BASIC PROCUREMENT PRINCIPLES</vt:lpstr>
      <vt:lpstr>BASIC PROCUREMENT PRINCIPLES</vt:lpstr>
      <vt:lpstr>BASIC PROCUREMENT PRINCIPLES</vt:lpstr>
      <vt:lpstr>BASIC PROCUREMENT PRINCIPLES</vt:lpstr>
      <vt:lpstr>BASIC PROCUREMENT PRINCIPLES</vt:lpstr>
      <vt:lpstr>PROCUREMENT PUBLICATION</vt:lpstr>
      <vt:lpstr>TENDER DOCUMENTS - WORKS</vt:lpstr>
      <vt:lpstr>PowerPoint Sunusu</vt:lpstr>
      <vt:lpstr>TENDER DOCUMENTS - WORKS</vt:lpstr>
      <vt:lpstr>TENDER DOCUMENTS - SERVICES</vt:lpstr>
      <vt:lpstr>TENDER DOCUMENTS - SUPPLIES</vt:lpstr>
      <vt:lpstr>TENDER DOCUMENTS - SUPPLIES</vt:lpstr>
      <vt:lpstr>TENDER DOCUMENTS – SUPPLIES (continued)</vt:lpstr>
      <vt:lpstr>OPENING OF TENDERS</vt:lpstr>
      <vt:lpstr>KEY ISSUES</vt:lpstr>
      <vt:lpstr>PowerPoint Sunusu</vt:lpstr>
      <vt:lpstr>KEY ISSUES</vt:lpstr>
      <vt:lpstr>KEY ISSUES</vt:lpstr>
      <vt:lpstr>KEY ISSUES</vt:lpstr>
      <vt:lpstr>EVALUATION OF TENDERS</vt:lpstr>
      <vt:lpstr>EVALUATION OF TENDERS</vt:lpstr>
      <vt:lpstr>EVALUATION OF TENDERS</vt:lpstr>
      <vt:lpstr>EVALUATION OF TENDERS</vt:lpstr>
      <vt:lpstr>EVALUATION OF TENDERS</vt:lpstr>
      <vt:lpstr>EVALUATION OF TENDERS</vt:lpstr>
      <vt:lpstr>EVALUATION OF TENDERS</vt:lpstr>
      <vt:lpstr>EVALUATION OF TENDERS</vt:lpstr>
      <vt:lpstr>CONTRACT AWARD PROCEDURE</vt:lpstr>
      <vt:lpstr>CONTRACT AWARD PROCEDURE</vt:lpstr>
      <vt:lpstr>OTHER ISSUES</vt:lpstr>
      <vt:lpstr>PowerPoint Sunusu</vt:lpstr>
      <vt:lpstr>THANK YOU</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PRAG – Basic Training ?? – ?? April 2012</dc:title>
  <dc:creator>Bolland</dc:creator>
  <cp:lastModifiedBy>Bengi Gelen</cp:lastModifiedBy>
  <cp:revision>466</cp:revision>
  <dcterms:created xsi:type="dcterms:W3CDTF">2012-04-05T07:38:29Z</dcterms:created>
  <dcterms:modified xsi:type="dcterms:W3CDTF">2019-04-01T13:25:54Z</dcterms:modified>
</cp:coreProperties>
</file>