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26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10"/>
    <p:restoredTop sz="95915"/>
  </p:normalViewPr>
  <p:slideViewPr>
    <p:cSldViewPr>
      <p:cViewPr varScale="1">
        <p:scale>
          <a:sx n="110" d="100"/>
          <a:sy n="110" d="100"/>
        </p:scale>
        <p:origin x="1848" y="176"/>
      </p:cViewPr>
      <p:guideLst>
        <p:guide orient="horz" pos="2160"/>
        <p:guide pos="2880"/>
      </p:guideLst>
    </p:cSldViewPr>
  </p:slideViewPr>
  <p:notesTextViewPr>
    <p:cViewPr>
      <p:scale>
        <a:sx n="1" d="1"/>
        <a:sy n="1" d="1"/>
      </p:scale>
      <p:origin x="0" y="0"/>
    </p:cViewPr>
  </p:notesTextViewPr>
  <p:sorterViewPr>
    <p:cViewPr>
      <p:scale>
        <a:sx n="100" d="100"/>
        <a:sy n="100" d="100"/>
      </p:scale>
      <p:origin x="0" y="5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9A7148-8D35-46C0-A71D-0188F415A8EC}" type="doc">
      <dgm:prSet loTypeId="urn:microsoft.com/office/officeart/2005/8/layout/cycle1" loCatId="cycle" qsTypeId="urn:microsoft.com/office/officeart/2005/8/quickstyle/simple1" qsCatId="simple" csTypeId="urn:microsoft.com/office/officeart/2005/8/colors/accent1_2" csCatId="accent1"/>
      <dgm:spPr/>
    </dgm:pt>
    <dgm:pt modelId="{3E83FD01-A19E-4E12-95DA-53630C07B2D0}">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Verdana" pitchFamily="34" charset="0"/>
              <a:ea typeface="ヒラギノ角ゴ Pro W3" pitchFamily="-76" charset="-128"/>
            </a:rPr>
            <a:t>K</a:t>
          </a:r>
          <a:r>
            <a:rPr kumimoji="0" lang="tr-TR" sz="1400" b="1" i="0" u="none" strike="noStrike" cap="none" normalizeH="0" baseline="0" dirty="0">
              <a:ln>
                <a:noFill/>
              </a:ln>
              <a:solidFill>
                <a:schemeClr val="tx1"/>
              </a:solidFill>
              <a:effectLst/>
              <a:latin typeface="Verdana" pitchFamily="34" charset="0"/>
            </a:rPr>
            <a:t>urumsal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Verdana" pitchFamily="34" charset="0"/>
            </a:rPr>
            <a:t>Risk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Verdana" pitchFamily="34" charset="0"/>
            </a:rPr>
            <a:t>Yönetimi</a:t>
          </a:r>
          <a:endParaRPr kumimoji="0" lang="tr-TR" sz="1400" b="1" i="0" u="none" strike="noStrike" cap="none" normalizeH="0" baseline="0" dirty="0">
            <a:ln>
              <a:noFill/>
            </a:ln>
            <a:solidFill>
              <a:schemeClr val="tx1"/>
            </a:solidFill>
            <a:effectLst/>
            <a:latin typeface="Verdana" pitchFamily="34" charset="0"/>
            <a:ea typeface="ヒラギノ角ゴ Pro W3" pitchFamily="-76" charset="-128"/>
          </a:endParaRPr>
        </a:p>
      </dgm:t>
    </dgm:pt>
    <dgm:pt modelId="{E789D306-AA0B-4ECB-8A46-63D761A6C9E5}" type="parTrans" cxnId="{7D32E3F2-DA81-41DE-A55D-483760A072ED}">
      <dgm:prSet/>
      <dgm:spPr/>
      <dgm:t>
        <a:bodyPr/>
        <a:lstStyle/>
        <a:p>
          <a:endParaRPr lang="en-GB"/>
        </a:p>
      </dgm:t>
    </dgm:pt>
    <dgm:pt modelId="{A4EE8E3B-70BD-4620-8B56-327BFD43488C}" type="sibTrans" cxnId="{7D32E3F2-DA81-41DE-A55D-483760A072ED}">
      <dgm:prSet/>
      <dgm:spPr/>
      <dgm:t>
        <a:bodyPr/>
        <a:lstStyle/>
        <a:p>
          <a:endParaRPr lang="en-GB"/>
        </a:p>
      </dgm:t>
    </dgm:pt>
    <dgm:pt modelId="{4E9D5467-ABAB-4D2C-B1B5-67CB2E1E0A41}">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a:ln>
                <a:noFill/>
              </a:ln>
              <a:solidFill>
                <a:srgbClr val="091D5D"/>
              </a:solidFill>
              <a:effectLst/>
              <a:latin typeface="Verdana" pitchFamily="34" charset="0"/>
              <a:ea typeface="ヒラギノ角ゴ Pro W3" pitchFamily="-76" charset="-128"/>
            </a:rPr>
            <a:t>İ</a:t>
          </a:r>
          <a:r>
            <a:rPr kumimoji="0" lang="tr-TR" sz="1600" b="1" i="0" u="none" strike="noStrike" cap="none" normalizeH="0" baseline="0" dirty="0">
              <a:ln>
                <a:noFill/>
              </a:ln>
              <a:solidFill>
                <a:srgbClr val="091D5D"/>
              </a:solidFill>
              <a:effectLst/>
              <a:latin typeface="Verdana" pitchFamily="34" charset="0"/>
            </a:rPr>
            <a:t>ç</a:t>
          </a:r>
          <a:r>
            <a:rPr kumimoji="0" lang="tr-TR" sz="1600" b="1" i="0" u="none" strike="noStrike" cap="none" normalizeH="0" baseline="0" dirty="0">
              <a:ln>
                <a:noFill/>
              </a:ln>
              <a:solidFill>
                <a:srgbClr val="091D5D"/>
              </a:solidFill>
              <a:effectLst/>
              <a:latin typeface="Verdana" pitchFamily="34" charset="0"/>
              <a:ea typeface="ヒラギノ角ゴ Pro W3" pitchFamily="-76" charset="-128"/>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a:ln>
                <a:noFill/>
              </a:ln>
              <a:solidFill>
                <a:srgbClr val="091D5D"/>
              </a:solidFill>
              <a:effectLst/>
              <a:latin typeface="Verdana" pitchFamily="34" charset="0"/>
              <a:ea typeface="ヒラギノ角ゴ Pro W3" pitchFamily="-76" charset="-128"/>
            </a:rPr>
            <a:t>K</a:t>
          </a:r>
          <a:r>
            <a:rPr kumimoji="0" lang="tr-TR" sz="1600" b="1" i="0" u="none" strike="noStrike" cap="none" normalizeH="0" baseline="0" dirty="0">
              <a:ln>
                <a:noFill/>
              </a:ln>
              <a:solidFill>
                <a:srgbClr val="091D5D"/>
              </a:solidFill>
              <a:effectLst/>
              <a:latin typeface="Verdana" pitchFamily="34" charset="0"/>
            </a:rPr>
            <a:t>ontrol</a:t>
          </a:r>
        </a:p>
      </dgm:t>
    </dgm:pt>
    <dgm:pt modelId="{6C767C88-41A7-4FAB-A596-FEE5EE842691}" type="parTrans" cxnId="{47AF3230-22EF-4DA3-940B-A7F9CFA3C46D}">
      <dgm:prSet/>
      <dgm:spPr/>
      <dgm:t>
        <a:bodyPr/>
        <a:lstStyle/>
        <a:p>
          <a:endParaRPr lang="en-GB"/>
        </a:p>
      </dgm:t>
    </dgm:pt>
    <dgm:pt modelId="{85FBFDCB-B866-4701-8502-301127D6F397}" type="sibTrans" cxnId="{47AF3230-22EF-4DA3-940B-A7F9CFA3C46D}">
      <dgm:prSet/>
      <dgm:spPr/>
      <dgm:t>
        <a:bodyPr/>
        <a:lstStyle/>
        <a:p>
          <a:endParaRPr lang="en-GB"/>
        </a:p>
      </dgm:t>
    </dgm:pt>
    <dgm:pt modelId="{5334762D-7D98-4FE9-9C2A-7159A1B8576C}">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Verdana" pitchFamily="34" charset="0"/>
              <a:ea typeface="ヒラギノ角ゴ Pro W3" pitchFamily="-76" charset="-128"/>
            </a:rPr>
            <a:t>İ</a:t>
          </a:r>
          <a:r>
            <a:rPr kumimoji="0" lang="tr-TR" sz="1600" b="1" i="0" u="none" strike="noStrike" cap="none" normalizeH="0" baseline="0" dirty="0">
              <a:ln>
                <a:noFill/>
              </a:ln>
              <a:solidFill>
                <a:srgbClr val="FF0000"/>
              </a:solidFill>
              <a:effectLst/>
              <a:latin typeface="Verdana" pitchFamily="34" charset="0"/>
            </a:rPr>
            <a:t>ç</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Verdana" pitchFamily="34" charset="0"/>
              <a:ea typeface="ヒラギノ角ゴ Pro W3" pitchFamily="-76" charset="-128"/>
            </a:rPr>
            <a:t>D</a:t>
          </a:r>
          <a:r>
            <a:rPr kumimoji="0" lang="tr-TR" sz="1600" b="1" i="0" u="none" strike="noStrike" cap="none" normalizeH="0" baseline="0" dirty="0">
              <a:ln>
                <a:noFill/>
              </a:ln>
              <a:solidFill>
                <a:srgbClr val="FF0000"/>
              </a:solidFill>
              <a:effectLst/>
              <a:latin typeface="Verdana" pitchFamily="34" charset="0"/>
            </a:rPr>
            <a:t>enetim</a:t>
          </a:r>
          <a:endParaRPr kumimoji="0" lang="tr-TR" sz="1600" b="1" i="0" u="none" strike="noStrike" cap="none" normalizeH="0" baseline="0" dirty="0">
            <a:ln>
              <a:noFill/>
            </a:ln>
            <a:solidFill>
              <a:srgbClr val="FF0000"/>
            </a:solidFill>
            <a:effectLst/>
            <a:latin typeface="Verdana" pitchFamily="34" charset="0"/>
            <a:ea typeface="ヒラギノ角ゴ Pro W3" pitchFamily="-76" charset="-128"/>
          </a:endParaRPr>
        </a:p>
      </dgm:t>
    </dgm:pt>
    <dgm:pt modelId="{06267852-D552-47FF-8857-DF70ECAF5F3E}" type="parTrans" cxnId="{CF8E700F-9845-470A-AB1C-311F201188AD}">
      <dgm:prSet/>
      <dgm:spPr/>
      <dgm:t>
        <a:bodyPr/>
        <a:lstStyle/>
        <a:p>
          <a:endParaRPr lang="en-GB"/>
        </a:p>
      </dgm:t>
    </dgm:pt>
    <dgm:pt modelId="{D533A996-9121-4EFD-9674-ACA7E11335AD}" type="sibTrans" cxnId="{CF8E700F-9845-470A-AB1C-311F201188AD}">
      <dgm:prSet/>
      <dgm:spPr/>
      <dgm:t>
        <a:bodyPr/>
        <a:lstStyle/>
        <a:p>
          <a:endParaRPr lang="en-GB"/>
        </a:p>
      </dgm:t>
    </dgm:pt>
    <dgm:pt modelId="{45DB8FCE-1D4C-44EB-A502-8C203F381558}">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a:ln>
                <a:noFill/>
              </a:ln>
              <a:solidFill>
                <a:srgbClr val="091D5D"/>
              </a:solidFill>
              <a:effectLst/>
              <a:latin typeface="Verdana" pitchFamily="34" charset="0"/>
              <a:ea typeface="ヒラギノ角ゴ Pro W3" pitchFamily="-76" charset="-128"/>
            </a:rPr>
            <a:t>Y</a:t>
          </a:r>
          <a:r>
            <a:rPr kumimoji="0" lang="tr-TR" sz="1600" b="1" i="0" u="none" strike="noStrike" cap="none" normalizeH="0" baseline="0" dirty="0">
              <a:ln>
                <a:noFill/>
              </a:ln>
              <a:solidFill>
                <a:srgbClr val="091D5D"/>
              </a:solidFill>
              <a:effectLst/>
              <a:latin typeface="Verdana" pitchFamily="34" charset="0"/>
            </a:rPr>
            <a:t>önetişim</a:t>
          </a:r>
          <a:endParaRPr kumimoji="0" lang="tr-TR" sz="1600" b="1" i="0" u="none" strike="noStrike" cap="none" normalizeH="0" baseline="0" dirty="0">
            <a:ln>
              <a:noFill/>
            </a:ln>
            <a:solidFill>
              <a:srgbClr val="091D5D"/>
            </a:solidFill>
            <a:effectLst/>
            <a:latin typeface="Verdana" pitchFamily="34" charset="0"/>
            <a:ea typeface="ヒラギノ角ゴ Pro W3" pitchFamily="-76" charset="-128"/>
          </a:endParaRPr>
        </a:p>
      </dgm:t>
    </dgm:pt>
    <dgm:pt modelId="{56685ACD-544F-4DBB-8EF6-C5FE3050EDEF}" type="parTrans" cxnId="{0250B797-2979-4160-83AA-738011C68045}">
      <dgm:prSet/>
      <dgm:spPr/>
      <dgm:t>
        <a:bodyPr/>
        <a:lstStyle/>
        <a:p>
          <a:endParaRPr lang="en-GB"/>
        </a:p>
      </dgm:t>
    </dgm:pt>
    <dgm:pt modelId="{84A52460-F4B1-4BF0-9211-E9CDC260F7A9}" type="sibTrans" cxnId="{0250B797-2979-4160-83AA-738011C68045}">
      <dgm:prSet/>
      <dgm:spPr/>
      <dgm:t>
        <a:bodyPr/>
        <a:lstStyle/>
        <a:p>
          <a:endParaRPr lang="en-GB"/>
        </a:p>
      </dgm:t>
    </dgm:pt>
    <dgm:pt modelId="{0F3488FF-F3C3-4A5B-B0C7-DC64578ED01B}" type="pres">
      <dgm:prSet presAssocID="{569A7148-8D35-46C0-A71D-0188F415A8EC}" presName="cycle" presStyleCnt="0">
        <dgm:presLayoutVars>
          <dgm:dir/>
          <dgm:resizeHandles val="exact"/>
        </dgm:presLayoutVars>
      </dgm:prSet>
      <dgm:spPr/>
    </dgm:pt>
    <dgm:pt modelId="{1B666BA7-BE62-4B84-A192-205B52089ACC}" type="pres">
      <dgm:prSet presAssocID="{3E83FD01-A19E-4E12-95DA-53630C07B2D0}" presName="dummy" presStyleCnt="0"/>
      <dgm:spPr/>
    </dgm:pt>
    <dgm:pt modelId="{D380F41B-7883-4407-92A4-B3753B460F9E}" type="pres">
      <dgm:prSet presAssocID="{3E83FD01-A19E-4E12-95DA-53630C07B2D0}" presName="node" presStyleLbl="revTx" presStyleIdx="0" presStyleCnt="4">
        <dgm:presLayoutVars>
          <dgm:bulletEnabled val="1"/>
        </dgm:presLayoutVars>
      </dgm:prSet>
      <dgm:spPr/>
    </dgm:pt>
    <dgm:pt modelId="{1E8D9A83-2EA0-4CD6-9D1A-F8EE374B9A68}" type="pres">
      <dgm:prSet presAssocID="{A4EE8E3B-70BD-4620-8B56-327BFD43488C}" presName="sibTrans" presStyleLbl="node1" presStyleIdx="0" presStyleCnt="4"/>
      <dgm:spPr/>
    </dgm:pt>
    <dgm:pt modelId="{5493541E-F2E4-4778-B168-D32E876BAB37}" type="pres">
      <dgm:prSet presAssocID="{4E9D5467-ABAB-4D2C-B1B5-67CB2E1E0A41}" presName="dummy" presStyleCnt="0"/>
      <dgm:spPr/>
    </dgm:pt>
    <dgm:pt modelId="{AD6999AE-D2CF-49EC-9011-16F1ED1D1A5D}" type="pres">
      <dgm:prSet presAssocID="{4E9D5467-ABAB-4D2C-B1B5-67CB2E1E0A41}" presName="node" presStyleLbl="revTx" presStyleIdx="1" presStyleCnt="4">
        <dgm:presLayoutVars>
          <dgm:bulletEnabled val="1"/>
        </dgm:presLayoutVars>
      </dgm:prSet>
      <dgm:spPr/>
    </dgm:pt>
    <dgm:pt modelId="{C2C677B8-0E76-411B-A201-1FB7ED30B49D}" type="pres">
      <dgm:prSet presAssocID="{85FBFDCB-B866-4701-8502-301127D6F397}" presName="sibTrans" presStyleLbl="node1" presStyleIdx="1" presStyleCnt="4"/>
      <dgm:spPr/>
    </dgm:pt>
    <dgm:pt modelId="{EBF4311B-B613-4E5D-BD22-285A17CF5526}" type="pres">
      <dgm:prSet presAssocID="{5334762D-7D98-4FE9-9C2A-7159A1B8576C}" presName="dummy" presStyleCnt="0"/>
      <dgm:spPr/>
    </dgm:pt>
    <dgm:pt modelId="{942563DB-838A-4E5F-832A-37552E66B2C8}" type="pres">
      <dgm:prSet presAssocID="{5334762D-7D98-4FE9-9C2A-7159A1B8576C}" presName="node" presStyleLbl="revTx" presStyleIdx="2" presStyleCnt="4">
        <dgm:presLayoutVars>
          <dgm:bulletEnabled val="1"/>
        </dgm:presLayoutVars>
      </dgm:prSet>
      <dgm:spPr/>
    </dgm:pt>
    <dgm:pt modelId="{1AE9D7E5-67D0-4F61-AEEB-76C6ACAD1766}" type="pres">
      <dgm:prSet presAssocID="{D533A996-9121-4EFD-9674-ACA7E11335AD}" presName="sibTrans" presStyleLbl="node1" presStyleIdx="2" presStyleCnt="4"/>
      <dgm:spPr/>
    </dgm:pt>
    <dgm:pt modelId="{4DE0834C-512A-4851-ABF1-7B816A44BAE7}" type="pres">
      <dgm:prSet presAssocID="{45DB8FCE-1D4C-44EB-A502-8C203F381558}" presName="dummy" presStyleCnt="0"/>
      <dgm:spPr/>
    </dgm:pt>
    <dgm:pt modelId="{12648C29-A342-42E5-9C9A-0384605FFB7A}" type="pres">
      <dgm:prSet presAssocID="{45DB8FCE-1D4C-44EB-A502-8C203F381558}" presName="node" presStyleLbl="revTx" presStyleIdx="3" presStyleCnt="4">
        <dgm:presLayoutVars>
          <dgm:bulletEnabled val="1"/>
        </dgm:presLayoutVars>
      </dgm:prSet>
      <dgm:spPr/>
    </dgm:pt>
    <dgm:pt modelId="{166A37A8-9461-40A1-BCC6-567FFAFE1674}" type="pres">
      <dgm:prSet presAssocID="{84A52460-F4B1-4BF0-9211-E9CDC260F7A9}" presName="sibTrans" presStyleLbl="node1" presStyleIdx="3" presStyleCnt="4"/>
      <dgm:spPr/>
    </dgm:pt>
  </dgm:ptLst>
  <dgm:cxnLst>
    <dgm:cxn modelId="{CF8E700F-9845-470A-AB1C-311F201188AD}" srcId="{569A7148-8D35-46C0-A71D-0188F415A8EC}" destId="{5334762D-7D98-4FE9-9C2A-7159A1B8576C}" srcOrd="2" destOrd="0" parTransId="{06267852-D552-47FF-8857-DF70ECAF5F3E}" sibTransId="{D533A996-9121-4EFD-9674-ACA7E11335AD}"/>
    <dgm:cxn modelId="{06E45110-D8E4-4337-B77B-79C8D8487427}" type="presOf" srcId="{3E83FD01-A19E-4E12-95DA-53630C07B2D0}" destId="{D380F41B-7883-4407-92A4-B3753B460F9E}" srcOrd="0" destOrd="0" presId="urn:microsoft.com/office/officeart/2005/8/layout/cycle1"/>
    <dgm:cxn modelId="{94563412-5082-4398-BC88-ED52E7664192}" type="presOf" srcId="{45DB8FCE-1D4C-44EB-A502-8C203F381558}" destId="{12648C29-A342-42E5-9C9A-0384605FFB7A}" srcOrd="0" destOrd="0" presId="urn:microsoft.com/office/officeart/2005/8/layout/cycle1"/>
    <dgm:cxn modelId="{47AF3230-22EF-4DA3-940B-A7F9CFA3C46D}" srcId="{569A7148-8D35-46C0-A71D-0188F415A8EC}" destId="{4E9D5467-ABAB-4D2C-B1B5-67CB2E1E0A41}" srcOrd="1" destOrd="0" parTransId="{6C767C88-41A7-4FAB-A596-FEE5EE842691}" sibTransId="{85FBFDCB-B866-4701-8502-301127D6F397}"/>
    <dgm:cxn modelId="{88051C36-AA8E-46FE-8072-9D8C51E50894}" type="presOf" srcId="{5334762D-7D98-4FE9-9C2A-7159A1B8576C}" destId="{942563DB-838A-4E5F-832A-37552E66B2C8}" srcOrd="0" destOrd="0" presId="urn:microsoft.com/office/officeart/2005/8/layout/cycle1"/>
    <dgm:cxn modelId="{D6E32738-264C-4BC4-AF8A-993D113BE67A}" type="presOf" srcId="{4E9D5467-ABAB-4D2C-B1B5-67CB2E1E0A41}" destId="{AD6999AE-D2CF-49EC-9011-16F1ED1D1A5D}" srcOrd="0" destOrd="0" presId="urn:microsoft.com/office/officeart/2005/8/layout/cycle1"/>
    <dgm:cxn modelId="{98182972-C60E-4BEA-B8A6-91748F0ACD5A}" type="presOf" srcId="{85FBFDCB-B866-4701-8502-301127D6F397}" destId="{C2C677B8-0E76-411B-A201-1FB7ED30B49D}" srcOrd="0" destOrd="0" presId="urn:microsoft.com/office/officeart/2005/8/layout/cycle1"/>
    <dgm:cxn modelId="{B8C8D675-0AAC-40D1-B2D1-C2407929E046}" type="presOf" srcId="{D533A996-9121-4EFD-9674-ACA7E11335AD}" destId="{1AE9D7E5-67D0-4F61-AEEB-76C6ACAD1766}" srcOrd="0" destOrd="0" presId="urn:microsoft.com/office/officeart/2005/8/layout/cycle1"/>
    <dgm:cxn modelId="{E512BC7F-66A1-4CF1-BCF3-30C641932A6D}" type="presOf" srcId="{569A7148-8D35-46C0-A71D-0188F415A8EC}" destId="{0F3488FF-F3C3-4A5B-B0C7-DC64578ED01B}" srcOrd="0" destOrd="0" presId="urn:microsoft.com/office/officeart/2005/8/layout/cycle1"/>
    <dgm:cxn modelId="{0250B797-2979-4160-83AA-738011C68045}" srcId="{569A7148-8D35-46C0-A71D-0188F415A8EC}" destId="{45DB8FCE-1D4C-44EB-A502-8C203F381558}" srcOrd="3" destOrd="0" parTransId="{56685ACD-544F-4DBB-8EF6-C5FE3050EDEF}" sibTransId="{84A52460-F4B1-4BF0-9211-E9CDC260F7A9}"/>
    <dgm:cxn modelId="{BF5036AA-442E-4017-A49B-F3E81F26886C}" type="presOf" srcId="{84A52460-F4B1-4BF0-9211-E9CDC260F7A9}" destId="{166A37A8-9461-40A1-BCC6-567FFAFE1674}" srcOrd="0" destOrd="0" presId="urn:microsoft.com/office/officeart/2005/8/layout/cycle1"/>
    <dgm:cxn modelId="{F80FF5CD-29B5-4327-AFD4-ADF2C55C348D}" type="presOf" srcId="{A4EE8E3B-70BD-4620-8B56-327BFD43488C}" destId="{1E8D9A83-2EA0-4CD6-9D1A-F8EE374B9A68}" srcOrd="0" destOrd="0" presId="urn:microsoft.com/office/officeart/2005/8/layout/cycle1"/>
    <dgm:cxn modelId="{7D32E3F2-DA81-41DE-A55D-483760A072ED}" srcId="{569A7148-8D35-46C0-A71D-0188F415A8EC}" destId="{3E83FD01-A19E-4E12-95DA-53630C07B2D0}" srcOrd="0" destOrd="0" parTransId="{E789D306-AA0B-4ECB-8A46-63D761A6C9E5}" sibTransId="{A4EE8E3B-70BD-4620-8B56-327BFD43488C}"/>
    <dgm:cxn modelId="{AE0160A6-C43E-4BB0-B816-DE3F55A5161B}" type="presParOf" srcId="{0F3488FF-F3C3-4A5B-B0C7-DC64578ED01B}" destId="{1B666BA7-BE62-4B84-A192-205B52089ACC}" srcOrd="0" destOrd="0" presId="urn:microsoft.com/office/officeart/2005/8/layout/cycle1"/>
    <dgm:cxn modelId="{DB86C5F8-7B62-4984-81F4-E4713F554324}" type="presParOf" srcId="{0F3488FF-F3C3-4A5B-B0C7-DC64578ED01B}" destId="{D380F41B-7883-4407-92A4-B3753B460F9E}" srcOrd="1" destOrd="0" presId="urn:microsoft.com/office/officeart/2005/8/layout/cycle1"/>
    <dgm:cxn modelId="{E6DE2AA3-EDD3-4332-B117-A9373C935A8D}" type="presParOf" srcId="{0F3488FF-F3C3-4A5B-B0C7-DC64578ED01B}" destId="{1E8D9A83-2EA0-4CD6-9D1A-F8EE374B9A68}" srcOrd="2" destOrd="0" presId="urn:microsoft.com/office/officeart/2005/8/layout/cycle1"/>
    <dgm:cxn modelId="{DE8482C0-50C5-4488-ABD2-4D05ED4D052E}" type="presParOf" srcId="{0F3488FF-F3C3-4A5B-B0C7-DC64578ED01B}" destId="{5493541E-F2E4-4778-B168-D32E876BAB37}" srcOrd="3" destOrd="0" presId="urn:microsoft.com/office/officeart/2005/8/layout/cycle1"/>
    <dgm:cxn modelId="{0844D28A-0150-4DB2-96BF-9BD5751CA23D}" type="presParOf" srcId="{0F3488FF-F3C3-4A5B-B0C7-DC64578ED01B}" destId="{AD6999AE-D2CF-49EC-9011-16F1ED1D1A5D}" srcOrd="4" destOrd="0" presId="urn:microsoft.com/office/officeart/2005/8/layout/cycle1"/>
    <dgm:cxn modelId="{0433900B-25CE-4C39-B09F-E2042EB09EF5}" type="presParOf" srcId="{0F3488FF-F3C3-4A5B-B0C7-DC64578ED01B}" destId="{C2C677B8-0E76-411B-A201-1FB7ED30B49D}" srcOrd="5" destOrd="0" presId="urn:microsoft.com/office/officeart/2005/8/layout/cycle1"/>
    <dgm:cxn modelId="{A2BC12B4-DC94-45BF-A9E7-3F5F4A6939F3}" type="presParOf" srcId="{0F3488FF-F3C3-4A5B-B0C7-DC64578ED01B}" destId="{EBF4311B-B613-4E5D-BD22-285A17CF5526}" srcOrd="6" destOrd="0" presId="urn:microsoft.com/office/officeart/2005/8/layout/cycle1"/>
    <dgm:cxn modelId="{8BD44794-8CC2-448F-9C1E-A71D8B2B7F1E}" type="presParOf" srcId="{0F3488FF-F3C3-4A5B-B0C7-DC64578ED01B}" destId="{942563DB-838A-4E5F-832A-37552E66B2C8}" srcOrd="7" destOrd="0" presId="urn:microsoft.com/office/officeart/2005/8/layout/cycle1"/>
    <dgm:cxn modelId="{BECAFCFF-56C3-4B77-AF7D-8E12E1DD9C98}" type="presParOf" srcId="{0F3488FF-F3C3-4A5B-B0C7-DC64578ED01B}" destId="{1AE9D7E5-67D0-4F61-AEEB-76C6ACAD1766}" srcOrd="8" destOrd="0" presId="urn:microsoft.com/office/officeart/2005/8/layout/cycle1"/>
    <dgm:cxn modelId="{92C85143-09C7-4C0C-BAE9-A34732A89124}" type="presParOf" srcId="{0F3488FF-F3C3-4A5B-B0C7-DC64578ED01B}" destId="{4DE0834C-512A-4851-ABF1-7B816A44BAE7}" srcOrd="9" destOrd="0" presId="urn:microsoft.com/office/officeart/2005/8/layout/cycle1"/>
    <dgm:cxn modelId="{215A46B8-74B2-4BC4-A15A-35A4F9F25A27}" type="presParOf" srcId="{0F3488FF-F3C3-4A5B-B0C7-DC64578ED01B}" destId="{12648C29-A342-42E5-9C9A-0384605FFB7A}" srcOrd="10" destOrd="0" presId="urn:microsoft.com/office/officeart/2005/8/layout/cycle1"/>
    <dgm:cxn modelId="{FFA7A266-C340-40F2-8517-973DE08E13F9}" type="presParOf" srcId="{0F3488FF-F3C3-4A5B-B0C7-DC64578ED01B}" destId="{166A37A8-9461-40A1-BCC6-567FFAFE1674}"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80F41B-7883-4407-92A4-B3753B460F9E}">
      <dsp:nvSpPr>
        <dsp:cNvPr id="0" name=""/>
        <dsp:cNvSpPr/>
      </dsp:nvSpPr>
      <dsp:spPr>
        <a:xfrm>
          <a:off x="2653800" y="82814"/>
          <a:ext cx="1326565" cy="1326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1" i="0" u="none" strike="noStrike" kern="1200" cap="none" normalizeH="0" baseline="0" dirty="0">
              <a:ln>
                <a:noFill/>
              </a:ln>
              <a:solidFill>
                <a:schemeClr val="tx1"/>
              </a:solidFill>
              <a:effectLst/>
              <a:latin typeface="Verdana" pitchFamily="34" charset="0"/>
              <a:ea typeface="ヒラギノ角ゴ Pro W3" pitchFamily="-76" charset="-128"/>
            </a:rPr>
            <a:t>K</a:t>
          </a:r>
          <a:r>
            <a:rPr kumimoji="0" lang="tr-TR" sz="1400" b="1" i="0" u="none" strike="noStrike" kern="1200" cap="none" normalizeH="0" baseline="0" dirty="0">
              <a:ln>
                <a:noFill/>
              </a:ln>
              <a:solidFill>
                <a:schemeClr val="tx1"/>
              </a:solidFill>
              <a:effectLst/>
              <a:latin typeface="Verdana" pitchFamily="34" charset="0"/>
            </a:rPr>
            <a:t>urumsal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1" i="0" u="none" strike="noStrike" kern="1200" cap="none" normalizeH="0" baseline="0" dirty="0">
              <a:ln>
                <a:noFill/>
              </a:ln>
              <a:solidFill>
                <a:schemeClr val="tx1"/>
              </a:solidFill>
              <a:effectLst/>
              <a:latin typeface="Verdana" pitchFamily="34" charset="0"/>
            </a:rPr>
            <a:t>Risk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1" i="0" u="none" strike="noStrike" kern="1200" cap="none" normalizeH="0" baseline="0" dirty="0">
              <a:ln>
                <a:noFill/>
              </a:ln>
              <a:solidFill>
                <a:schemeClr val="tx1"/>
              </a:solidFill>
              <a:effectLst/>
              <a:latin typeface="Verdana" pitchFamily="34" charset="0"/>
            </a:rPr>
            <a:t>Yönetimi</a:t>
          </a:r>
          <a:endParaRPr kumimoji="0" lang="tr-TR" sz="1400" b="1" i="0" u="none" strike="noStrike" kern="1200" cap="none" normalizeH="0" baseline="0" dirty="0">
            <a:ln>
              <a:noFill/>
            </a:ln>
            <a:solidFill>
              <a:schemeClr val="tx1"/>
            </a:solidFill>
            <a:effectLst/>
            <a:latin typeface="Verdana" pitchFamily="34" charset="0"/>
            <a:ea typeface="ヒラギノ角ゴ Pro W3" pitchFamily="-76" charset="-128"/>
          </a:endParaRPr>
        </a:p>
      </dsp:txBody>
      <dsp:txXfrm>
        <a:off x="2653800" y="82814"/>
        <a:ext cx="1326565" cy="1326565"/>
      </dsp:txXfrm>
    </dsp:sp>
    <dsp:sp modelId="{1E8D9A83-2EA0-4CD6-9D1A-F8EE374B9A68}">
      <dsp:nvSpPr>
        <dsp:cNvPr id="0" name=""/>
        <dsp:cNvSpPr/>
      </dsp:nvSpPr>
      <dsp:spPr>
        <a:xfrm>
          <a:off x="318175" y="-589"/>
          <a:ext cx="3745595" cy="3745595"/>
        </a:xfrm>
        <a:prstGeom prst="circularArrow">
          <a:avLst>
            <a:gd name="adj1" fmla="val 6906"/>
            <a:gd name="adj2" fmla="val 465685"/>
            <a:gd name="adj3" fmla="val 548015"/>
            <a:gd name="adj4" fmla="val 20586300"/>
            <a:gd name="adj5" fmla="val 80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6999AE-D2CF-49EC-9011-16F1ED1D1A5D}">
      <dsp:nvSpPr>
        <dsp:cNvPr id="0" name=""/>
        <dsp:cNvSpPr/>
      </dsp:nvSpPr>
      <dsp:spPr>
        <a:xfrm>
          <a:off x="2653800" y="2335035"/>
          <a:ext cx="1326565" cy="1326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kern="1200" cap="none" normalizeH="0" baseline="0" dirty="0">
              <a:ln>
                <a:noFill/>
              </a:ln>
              <a:solidFill>
                <a:srgbClr val="091D5D"/>
              </a:solidFill>
              <a:effectLst/>
              <a:latin typeface="Verdana" pitchFamily="34" charset="0"/>
              <a:ea typeface="ヒラギノ角ゴ Pro W3" pitchFamily="-76" charset="-128"/>
            </a:rPr>
            <a:t>İ</a:t>
          </a:r>
          <a:r>
            <a:rPr kumimoji="0" lang="tr-TR" sz="1600" b="1" i="0" u="none" strike="noStrike" kern="1200" cap="none" normalizeH="0" baseline="0" dirty="0">
              <a:ln>
                <a:noFill/>
              </a:ln>
              <a:solidFill>
                <a:srgbClr val="091D5D"/>
              </a:solidFill>
              <a:effectLst/>
              <a:latin typeface="Verdana" pitchFamily="34" charset="0"/>
            </a:rPr>
            <a:t>ç</a:t>
          </a:r>
          <a:r>
            <a:rPr kumimoji="0" lang="tr-TR" sz="1600" b="1" i="0" u="none" strike="noStrike" kern="1200" cap="none" normalizeH="0" baseline="0" dirty="0">
              <a:ln>
                <a:noFill/>
              </a:ln>
              <a:solidFill>
                <a:srgbClr val="091D5D"/>
              </a:solidFill>
              <a:effectLst/>
              <a:latin typeface="Verdana" pitchFamily="34" charset="0"/>
              <a:ea typeface="ヒラギノ角ゴ Pro W3" pitchFamily="-76" charset="-128"/>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kern="1200" cap="none" normalizeH="0" baseline="0" dirty="0">
              <a:ln>
                <a:noFill/>
              </a:ln>
              <a:solidFill>
                <a:srgbClr val="091D5D"/>
              </a:solidFill>
              <a:effectLst/>
              <a:latin typeface="Verdana" pitchFamily="34" charset="0"/>
              <a:ea typeface="ヒラギノ角ゴ Pro W3" pitchFamily="-76" charset="-128"/>
            </a:rPr>
            <a:t>K</a:t>
          </a:r>
          <a:r>
            <a:rPr kumimoji="0" lang="tr-TR" sz="1600" b="1" i="0" u="none" strike="noStrike" kern="1200" cap="none" normalizeH="0" baseline="0" dirty="0">
              <a:ln>
                <a:noFill/>
              </a:ln>
              <a:solidFill>
                <a:srgbClr val="091D5D"/>
              </a:solidFill>
              <a:effectLst/>
              <a:latin typeface="Verdana" pitchFamily="34" charset="0"/>
            </a:rPr>
            <a:t>ontrol</a:t>
          </a:r>
        </a:p>
      </dsp:txBody>
      <dsp:txXfrm>
        <a:off x="2653800" y="2335035"/>
        <a:ext cx="1326565" cy="1326565"/>
      </dsp:txXfrm>
    </dsp:sp>
    <dsp:sp modelId="{C2C677B8-0E76-411B-A201-1FB7ED30B49D}">
      <dsp:nvSpPr>
        <dsp:cNvPr id="0" name=""/>
        <dsp:cNvSpPr/>
      </dsp:nvSpPr>
      <dsp:spPr>
        <a:xfrm>
          <a:off x="318175" y="-589"/>
          <a:ext cx="3745595" cy="3745595"/>
        </a:xfrm>
        <a:prstGeom prst="circularArrow">
          <a:avLst>
            <a:gd name="adj1" fmla="val 6906"/>
            <a:gd name="adj2" fmla="val 465685"/>
            <a:gd name="adj3" fmla="val 5948015"/>
            <a:gd name="adj4" fmla="val 4386300"/>
            <a:gd name="adj5" fmla="val 80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2563DB-838A-4E5F-832A-37552E66B2C8}">
      <dsp:nvSpPr>
        <dsp:cNvPr id="0" name=""/>
        <dsp:cNvSpPr/>
      </dsp:nvSpPr>
      <dsp:spPr>
        <a:xfrm>
          <a:off x="401579" y="2335035"/>
          <a:ext cx="1326565" cy="1326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kern="1200" cap="none" normalizeH="0" baseline="0" dirty="0">
              <a:ln>
                <a:noFill/>
              </a:ln>
              <a:solidFill>
                <a:srgbClr val="FF0000"/>
              </a:solidFill>
              <a:effectLst/>
              <a:latin typeface="Verdana" pitchFamily="34" charset="0"/>
              <a:ea typeface="ヒラギノ角ゴ Pro W3" pitchFamily="-76" charset="-128"/>
            </a:rPr>
            <a:t>İ</a:t>
          </a:r>
          <a:r>
            <a:rPr kumimoji="0" lang="tr-TR" sz="1600" b="1" i="0" u="none" strike="noStrike" kern="1200" cap="none" normalizeH="0" baseline="0" dirty="0">
              <a:ln>
                <a:noFill/>
              </a:ln>
              <a:solidFill>
                <a:srgbClr val="FF0000"/>
              </a:solidFill>
              <a:effectLst/>
              <a:latin typeface="Verdana" pitchFamily="34" charset="0"/>
            </a:rPr>
            <a:t>ç</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kern="1200" cap="none" normalizeH="0" baseline="0" dirty="0">
              <a:ln>
                <a:noFill/>
              </a:ln>
              <a:solidFill>
                <a:srgbClr val="FF0000"/>
              </a:solidFill>
              <a:effectLst/>
              <a:latin typeface="Verdana" pitchFamily="34" charset="0"/>
              <a:ea typeface="ヒラギノ角ゴ Pro W3" pitchFamily="-76" charset="-128"/>
            </a:rPr>
            <a:t>D</a:t>
          </a:r>
          <a:r>
            <a:rPr kumimoji="0" lang="tr-TR" sz="1600" b="1" i="0" u="none" strike="noStrike" kern="1200" cap="none" normalizeH="0" baseline="0" dirty="0">
              <a:ln>
                <a:noFill/>
              </a:ln>
              <a:solidFill>
                <a:srgbClr val="FF0000"/>
              </a:solidFill>
              <a:effectLst/>
              <a:latin typeface="Verdana" pitchFamily="34" charset="0"/>
            </a:rPr>
            <a:t>enetim</a:t>
          </a:r>
          <a:endParaRPr kumimoji="0" lang="tr-TR" sz="1600" b="1" i="0" u="none" strike="noStrike" kern="1200" cap="none" normalizeH="0" baseline="0" dirty="0">
            <a:ln>
              <a:noFill/>
            </a:ln>
            <a:solidFill>
              <a:srgbClr val="FF0000"/>
            </a:solidFill>
            <a:effectLst/>
            <a:latin typeface="Verdana" pitchFamily="34" charset="0"/>
            <a:ea typeface="ヒラギノ角ゴ Pro W3" pitchFamily="-76" charset="-128"/>
          </a:endParaRPr>
        </a:p>
      </dsp:txBody>
      <dsp:txXfrm>
        <a:off x="401579" y="2335035"/>
        <a:ext cx="1326565" cy="1326565"/>
      </dsp:txXfrm>
    </dsp:sp>
    <dsp:sp modelId="{1AE9D7E5-67D0-4F61-AEEB-76C6ACAD1766}">
      <dsp:nvSpPr>
        <dsp:cNvPr id="0" name=""/>
        <dsp:cNvSpPr/>
      </dsp:nvSpPr>
      <dsp:spPr>
        <a:xfrm>
          <a:off x="318175" y="-589"/>
          <a:ext cx="3745595" cy="3745595"/>
        </a:xfrm>
        <a:prstGeom prst="circularArrow">
          <a:avLst>
            <a:gd name="adj1" fmla="val 6906"/>
            <a:gd name="adj2" fmla="val 465685"/>
            <a:gd name="adj3" fmla="val 11348015"/>
            <a:gd name="adj4" fmla="val 9786300"/>
            <a:gd name="adj5" fmla="val 80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648C29-A342-42E5-9C9A-0384605FFB7A}">
      <dsp:nvSpPr>
        <dsp:cNvPr id="0" name=""/>
        <dsp:cNvSpPr/>
      </dsp:nvSpPr>
      <dsp:spPr>
        <a:xfrm>
          <a:off x="401579" y="82814"/>
          <a:ext cx="1326565" cy="1326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kern="1200" cap="none" normalizeH="0" baseline="0" dirty="0">
              <a:ln>
                <a:noFill/>
              </a:ln>
              <a:solidFill>
                <a:srgbClr val="091D5D"/>
              </a:solidFill>
              <a:effectLst/>
              <a:latin typeface="Verdana" pitchFamily="34" charset="0"/>
              <a:ea typeface="ヒラギノ角ゴ Pro W3" pitchFamily="-76" charset="-128"/>
            </a:rPr>
            <a:t>Y</a:t>
          </a:r>
          <a:r>
            <a:rPr kumimoji="0" lang="tr-TR" sz="1600" b="1" i="0" u="none" strike="noStrike" kern="1200" cap="none" normalizeH="0" baseline="0" dirty="0">
              <a:ln>
                <a:noFill/>
              </a:ln>
              <a:solidFill>
                <a:srgbClr val="091D5D"/>
              </a:solidFill>
              <a:effectLst/>
              <a:latin typeface="Verdana" pitchFamily="34" charset="0"/>
            </a:rPr>
            <a:t>önetişim</a:t>
          </a:r>
          <a:endParaRPr kumimoji="0" lang="tr-TR" sz="1600" b="1" i="0" u="none" strike="noStrike" kern="1200" cap="none" normalizeH="0" baseline="0" dirty="0">
            <a:ln>
              <a:noFill/>
            </a:ln>
            <a:solidFill>
              <a:srgbClr val="091D5D"/>
            </a:solidFill>
            <a:effectLst/>
            <a:latin typeface="Verdana" pitchFamily="34" charset="0"/>
            <a:ea typeface="ヒラギノ角ゴ Pro W3" pitchFamily="-76" charset="-128"/>
          </a:endParaRPr>
        </a:p>
      </dsp:txBody>
      <dsp:txXfrm>
        <a:off x="401579" y="82814"/>
        <a:ext cx="1326565" cy="1326565"/>
      </dsp:txXfrm>
    </dsp:sp>
    <dsp:sp modelId="{166A37A8-9461-40A1-BCC6-567FFAFE1674}">
      <dsp:nvSpPr>
        <dsp:cNvPr id="0" name=""/>
        <dsp:cNvSpPr/>
      </dsp:nvSpPr>
      <dsp:spPr>
        <a:xfrm>
          <a:off x="318175" y="-589"/>
          <a:ext cx="3745595" cy="3745595"/>
        </a:xfrm>
        <a:prstGeom prst="circularArrow">
          <a:avLst>
            <a:gd name="adj1" fmla="val 6906"/>
            <a:gd name="adj2" fmla="val 465685"/>
            <a:gd name="adj3" fmla="val 16748015"/>
            <a:gd name="adj4" fmla="val 15186300"/>
            <a:gd name="adj5" fmla="val 80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2B794A-C912-6C48-B4D8-C4882F9BD983}" type="datetimeFigureOut">
              <a:rPr lang="x-none" smtClean="0"/>
              <a:t>17.12.2020</a:t>
            </a:fld>
            <a:endParaRPr lang="x-non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90F965-C998-2E4B-8292-17E1C6746432}" type="slidenum">
              <a:rPr lang="x-none" smtClean="0"/>
              <a:t>‹#›</a:t>
            </a:fld>
            <a:endParaRPr lang="x-none"/>
          </a:p>
        </p:txBody>
      </p:sp>
    </p:spTree>
    <p:extLst>
      <p:ext uri="{BB962C8B-B14F-4D97-AF65-F5344CB8AC3E}">
        <p14:creationId xmlns:p14="http://schemas.microsoft.com/office/powerpoint/2010/main" val="619744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dirty="0"/>
          </a:p>
          <a:p>
            <a:r>
              <a:rPr lang="x-none" dirty="0"/>
              <a:t>Lütfen ilgili bölümlere eğitimin adını ve tarihini ekleyiniz. Gerekli eklemeleri yaptıktan sonra slayt içindeki ve buradaki notları silebilirsiniz.</a:t>
            </a:r>
          </a:p>
          <a:p>
            <a:r>
              <a:rPr lang="x-none" sz="1200" b="1" dirty="0"/>
              <a:t>*LÜTFEN toplamda 25 slaytı GEÇMEYİNİZ. </a:t>
            </a:r>
            <a:endParaRPr lang="x-none" b="1" dirty="0"/>
          </a:p>
        </p:txBody>
      </p:sp>
      <p:sp>
        <p:nvSpPr>
          <p:cNvPr id="4" name="Slide Number Placeholder 3"/>
          <p:cNvSpPr>
            <a:spLocks noGrp="1"/>
          </p:cNvSpPr>
          <p:nvPr>
            <p:ph type="sldNum" sz="quarter" idx="5"/>
          </p:nvPr>
        </p:nvSpPr>
        <p:spPr/>
        <p:txBody>
          <a:bodyPr/>
          <a:lstStyle/>
          <a:p>
            <a:fld id="{EF90F965-C998-2E4B-8292-17E1C6746432}" type="slidenum">
              <a:rPr lang="x-none" smtClean="0"/>
              <a:t>1</a:t>
            </a:fld>
            <a:endParaRPr lang="x-none"/>
          </a:p>
        </p:txBody>
      </p:sp>
    </p:spTree>
    <p:extLst>
      <p:ext uri="{BB962C8B-B14F-4D97-AF65-F5344CB8AC3E}">
        <p14:creationId xmlns:p14="http://schemas.microsoft.com/office/powerpoint/2010/main" val="415871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10</a:t>
            </a:fld>
            <a:endParaRPr lang="x-none"/>
          </a:p>
        </p:txBody>
      </p:sp>
    </p:spTree>
    <p:extLst>
      <p:ext uri="{BB962C8B-B14F-4D97-AF65-F5344CB8AC3E}">
        <p14:creationId xmlns:p14="http://schemas.microsoft.com/office/powerpoint/2010/main" val="2346571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11</a:t>
            </a:fld>
            <a:endParaRPr lang="x-none"/>
          </a:p>
        </p:txBody>
      </p:sp>
    </p:spTree>
    <p:extLst>
      <p:ext uri="{BB962C8B-B14F-4D97-AF65-F5344CB8AC3E}">
        <p14:creationId xmlns:p14="http://schemas.microsoft.com/office/powerpoint/2010/main" val="2739330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12</a:t>
            </a:fld>
            <a:endParaRPr lang="x-none"/>
          </a:p>
        </p:txBody>
      </p:sp>
    </p:spTree>
    <p:extLst>
      <p:ext uri="{BB962C8B-B14F-4D97-AF65-F5344CB8AC3E}">
        <p14:creationId xmlns:p14="http://schemas.microsoft.com/office/powerpoint/2010/main" val="4079743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13</a:t>
            </a:fld>
            <a:endParaRPr lang="x-none"/>
          </a:p>
        </p:txBody>
      </p:sp>
    </p:spTree>
    <p:extLst>
      <p:ext uri="{BB962C8B-B14F-4D97-AF65-F5344CB8AC3E}">
        <p14:creationId xmlns:p14="http://schemas.microsoft.com/office/powerpoint/2010/main" val="2341640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14</a:t>
            </a:fld>
            <a:endParaRPr lang="x-none"/>
          </a:p>
        </p:txBody>
      </p:sp>
    </p:spTree>
    <p:extLst>
      <p:ext uri="{BB962C8B-B14F-4D97-AF65-F5344CB8AC3E}">
        <p14:creationId xmlns:p14="http://schemas.microsoft.com/office/powerpoint/2010/main" val="1642747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15</a:t>
            </a:fld>
            <a:endParaRPr lang="x-none"/>
          </a:p>
        </p:txBody>
      </p:sp>
    </p:spTree>
    <p:extLst>
      <p:ext uri="{BB962C8B-B14F-4D97-AF65-F5344CB8AC3E}">
        <p14:creationId xmlns:p14="http://schemas.microsoft.com/office/powerpoint/2010/main" val="2288944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16</a:t>
            </a:fld>
            <a:endParaRPr lang="x-none"/>
          </a:p>
        </p:txBody>
      </p:sp>
    </p:spTree>
    <p:extLst>
      <p:ext uri="{BB962C8B-B14F-4D97-AF65-F5344CB8AC3E}">
        <p14:creationId xmlns:p14="http://schemas.microsoft.com/office/powerpoint/2010/main" val="2256553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17</a:t>
            </a:fld>
            <a:endParaRPr lang="x-none"/>
          </a:p>
        </p:txBody>
      </p:sp>
    </p:spTree>
    <p:extLst>
      <p:ext uri="{BB962C8B-B14F-4D97-AF65-F5344CB8AC3E}">
        <p14:creationId xmlns:p14="http://schemas.microsoft.com/office/powerpoint/2010/main" val="2025333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2</a:t>
            </a:fld>
            <a:endParaRPr lang="x-none"/>
          </a:p>
        </p:txBody>
      </p:sp>
    </p:spTree>
    <p:extLst>
      <p:ext uri="{BB962C8B-B14F-4D97-AF65-F5344CB8AC3E}">
        <p14:creationId xmlns:p14="http://schemas.microsoft.com/office/powerpoint/2010/main" val="951937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3</a:t>
            </a:fld>
            <a:endParaRPr lang="x-none"/>
          </a:p>
        </p:txBody>
      </p:sp>
    </p:spTree>
    <p:extLst>
      <p:ext uri="{BB962C8B-B14F-4D97-AF65-F5344CB8AC3E}">
        <p14:creationId xmlns:p14="http://schemas.microsoft.com/office/powerpoint/2010/main" val="3066388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4</a:t>
            </a:fld>
            <a:endParaRPr lang="x-none"/>
          </a:p>
        </p:txBody>
      </p:sp>
    </p:spTree>
    <p:extLst>
      <p:ext uri="{BB962C8B-B14F-4D97-AF65-F5344CB8AC3E}">
        <p14:creationId xmlns:p14="http://schemas.microsoft.com/office/powerpoint/2010/main" val="511781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5</a:t>
            </a:fld>
            <a:endParaRPr lang="x-none"/>
          </a:p>
        </p:txBody>
      </p:sp>
    </p:spTree>
    <p:extLst>
      <p:ext uri="{BB962C8B-B14F-4D97-AF65-F5344CB8AC3E}">
        <p14:creationId xmlns:p14="http://schemas.microsoft.com/office/powerpoint/2010/main" val="3833485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6</a:t>
            </a:fld>
            <a:endParaRPr lang="x-none"/>
          </a:p>
        </p:txBody>
      </p:sp>
    </p:spTree>
    <p:extLst>
      <p:ext uri="{BB962C8B-B14F-4D97-AF65-F5344CB8AC3E}">
        <p14:creationId xmlns:p14="http://schemas.microsoft.com/office/powerpoint/2010/main" val="1055169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7</a:t>
            </a:fld>
            <a:endParaRPr lang="x-none"/>
          </a:p>
        </p:txBody>
      </p:sp>
    </p:spTree>
    <p:extLst>
      <p:ext uri="{BB962C8B-B14F-4D97-AF65-F5344CB8AC3E}">
        <p14:creationId xmlns:p14="http://schemas.microsoft.com/office/powerpoint/2010/main" val="553932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8</a:t>
            </a:fld>
            <a:endParaRPr lang="x-none"/>
          </a:p>
        </p:txBody>
      </p:sp>
    </p:spTree>
    <p:extLst>
      <p:ext uri="{BB962C8B-B14F-4D97-AF65-F5344CB8AC3E}">
        <p14:creationId xmlns:p14="http://schemas.microsoft.com/office/powerpoint/2010/main" val="653392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9</a:t>
            </a:fld>
            <a:endParaRPr lang="x-none"/>
          </a:p>
        </p:txBody>
      </p:sp>
    </p:spTree>
    <p:extLst>
      <p:ext uri="{BB962C8B-B14F-4D97-AF65-F5344CB8AC3E}">
        <p14:creationId xmlns:p14="http://schemas.microsoft.com/office/powerpoint/2010/main" val="1504335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t>17/12/2020</a:t>
            </a:fld>
            <a:endParaRPr lang="en-GB"/>
          </a:p>
        </p:txBody>
      </p:sp>
      <p:sp>
        <p:nvSpPr>
          <p:cNvPr id="5" name="Segnaposto piè di pagina 4"/>
          <p:cNvSpPr>
            <a:spLocks noGrp="1"/>
          </p:cNvSpPr>
          <p:nvPr>
            <p:ph type="ftr" sz="quarter" idx="11"/>
          </p:nvPr>
        </p:nvSpPr>
        <p:spPr/>
        <p:txBody>
          <a:bodyPr/>
          <a:lstStyle/>
          <a:p>
            <a:endParaRPr lang="en-GB" dirty="0"/>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1250501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t>17/12/2020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44877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t>17/12/2020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52393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t>17/12/2020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2292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8788937-1DCF-4516-B930-E52DEC684EDF}" type="datetimeFigureOut">
              <a:rPr lang="en-GB" smtClean="0"/>
              <a:t>17/12/2020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89075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p:cNvSpPr>
            <a:spLocks noGrp="1"/>
          </p:cNvSpPr>
          <p:nvPr>
            <p:ph type="dt" sz="half" idx="10"/>
          </p:nvPr>
        </p:nvSpPr>
        <p:spPr/>
        <p:txBody>
          <a:bodyPr/>
          <a:lstStyle/>
          <a:p>
            <a:fld id="{F8788937-1DCF-4516-B930-E52DEC684EDF}" type="datetimeFigureOut">
              <a:rPr lang="en-GB" smtClean="0"/>
              <a:t>17/12/2020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233821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p:cNvSpPr>
            <a:spLocks noGrp="1"/>
          </p:cNvSpPr>
          <p:nvPr>
            <p:ph type="dt" sz="half" idx="10"/>
          </p:nvPr>
        </p:nvSpPr>
        <p:spPr/>
        <p:txBody>
          <a:bodyPr/>
          <a:lstStyle/>
          <a:p>
            <a:fld id="{F8788937-1DCF-4516-B930-E52DEC684EDF}" type="datetimeFigureOut">
              <a:rPr lang="en-GB" smtClean="0"/>
              <a:t>17/12/2020</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43974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data 2"/>
          <p:cNvSpPr>
            <a:spLocks noGrp="1"/>
          </p:cNvSpPr>
          <p:nvPr>
            <p:ph type="dt" sz="half" idx="10"/>
          </p:nvPr>
        </p:nvSpPr>
        <p:spPr/>
        <p:txBody>
          <a:bodyPr/>
          <a:lstStyle/>
          <a:p>
            <a:fld id="{F8788937-1DCF-4516-B930-E52DEC684EDF}" type="datetimeFigureOut">
              <a:rPr lang="en-GB" smtClean="0"/>
              <a:t>17/12/2020</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90812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788937-1DCF-4516-B930-E52DEC684EDF}" type="datetimeFigureOut">
              <a:rPr lang="en-GB" smtClean="0"/>
              <a:t>17/12/2020</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195104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8788937-1DCF-4516-B930-E52DEC684EDF}" type="datetimeFigureOut">
              <a:rPr lang="en-GB" smtClean="0"/>
              <a:t>17/12/2020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225674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8788937-1DCF-4516-B930-E52DEC684EDF}" type="datetimeFigureOut">
              <a:rPr lang="en-GB" smtClean="0"/>
              <a:t>17/12/2020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150537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46856" y="1637928"/>
            <a:ext cx="8229600" cy="960437"/>
          </a:xfrm>
          <a:prstGeom prst="rect">
            <a:avLst/>
          </a:prstGeom>
        </p:spPr>
        <p:txBody>
          <a:bodyPr vert="horz" lIns="91440" tIns="45720" rIns="91440" bIns="45720" rtlCol="0" anchor="ctr">
            <a:normAutofit/>
          </a:bodyPr>
          <a:lstStyle/>
          <a:p>
            <a:r>
              <a:rPr lang="en-GB" noProof="0" dirty="0"/>
              <a:t>Fare </a:t>
            </a:r>
            <a:r>
              <a:rPr lang="en-GB" noProof="0" dirty="0" err="1"/>
              <a:t>clic</a:t>
            </a:r>
            <a:r>
              <a:rPr lang="en-GB" noProof="0" dirty="0"/>
              <a:t> per </a:t>
            </a:r>
            <a:r>
              <a:rPr lang="en-GB" noProof="0" dirty="0" err="1"/>
              <a:t>modificare</a:t>
            </a:r>
            <a:r>
              <a:rPr lang="en-GB" noProof="0" dirty="0"/>
              <a:t> lo stile del </a:t>
            </a:r>
            <a:r>
              <a:rPr lang="en-GB" noProof="0" dirty="0" err="1"/>
              <a:t>titolo</a:t>
            </a:r>
            <a:endParaRPr lang="en-GB" noProof="0" dirty="0"/>
          </a:p>
        </p:txBody>
      </p:sp>
      <p:sp>
        <p:nvSpPr>
          <p:cNvPr id="3" name="Segnaposto testo 2"/>
          <p:cNvSpPr>
            <a:spLocks noGrp="1"/>
          </p:cNvSpPr>
          <p:nvPr>
            <p:ph type="body" idx="1"/>
          </p:nvPr>
        </p:nvSpPr>
        <p:spPr>
          <a:xfrm>
            <a:off x="457200" y="2733569"/>
            <a:ext cx="8229600" cy="3345235"/>
          </a:xfrm>
          <a:prstGeom prst="rect">
            <a:avLst/>
          </a:prstGeom>
        </p:spPr>
        <p:txBody>
          <a:bodyPr vert="horz" lIns="91440" tIns="45720" rIns="91440" bIns="45720" rtlCol="0">
            <a:normAutofit/>
          </a:bodyPr>
          <a:lstStyle/>
          <a:p>
            <a:pPr lvl="0"/>
            <a:r>
              <a:rPr lang="en-GB" noProof="0" dirty="0"/>
              <a:t>Fare </a:t>
            </a:r>
            <a:r>
              <a:rPr lang="en-GB" noProof="0" dirty="0" err="1"/>
              <a:t>clic</a:t>
            </a:r>
            <a:r>
              <a:rPr lang="en-GB" noProof="0" dirty="0"/>
              <a:t> per </a:t>
            </a:r>
            <a:r>
              <a:rPr lang="en-GB" noProof="0" dirty="0" err="1"/>
              <a:t>modificare</a:t>
            </a:r>
            <a:r>
              <a:rPr lang="en-GB" noProof="0" dirty="0"/>
              <a:t> </a:t>
            </a:r>
            <a:r>
              <a:rPr lang="en-GB" noProof="0" dirty="0" err="1"/>
              <a:t>stili</a:t>
            </a:r>
            <a:r>
              <a:rPr lang="en-GB" noProof="0" dirty="0"/>
              <a:t> del </a:t>
            </a:r>
            <a:r>
              <a:rPr lang="en-GB" noProof="0" dirty="0" err="1"/>
              <a:t>testo</a:t>
            </a:r>
            <a:r>
              <a:rPr lang="en-GB" noProof="0" dirty="0"/>
              <a:t> </a:t>
            </a:r>
            <a:r>
              <a:rPr lang="en-GB" noProof="0" dirty="0" err="1"/>
              <a:t>dello</a:t>
            </a:r>
            <a:r>
              <a:rPr lang="en-GB" noProof="0" dirty="0"/>
              <a:t> schema</a:t>
            </a:r>
          </a:p>
          <a:p>
            <a:pPr lvl="1"/>
            <a:r>
              <a:rPr lang="en-GB" noProof="0" dirty="0"/>
              <a:t>Secondo </a:t>
            </a:r>
            <a:r>
              <a:rPr lang="en-GB" noProof="0" dirty="0" err="1"/>
              <a:t>livello</a:t>
            </a:r>
            <a:endParaRPr lang="en-GB" noProof="0" dirty="0"/>
          </a:p>
          <a:p>
            <a:pPr lvl="2"/>
            <a:r>
              <a:rPr lang="en-GB" noProof="0" dirty="0" err="1"/>
              <a:t>Terzo</a:t>
            </a:r>
            <a:r>
              <a:rPr lang="en-GB" noProof="0" dirty="0"/>
              <a:t> </a:t>
            </a:r>
            <a:r>
              <a:rPr lang="en-GB" noProof="0" dirty="0" err="1"/>
              <a:t>livello</a:t>
            </a:r>
            <a:endParaRPr lang="en-GB" noProof="0" dirty="0"/>
          </a:p>
          <a:p>
            <a:pPr lvl="3"/>
            <a:r>
              <a:rPr lang="en-GB" noProof="0" dirty="0"/>
              <a:t>Quarto </a:t>
            </a:r>
            <a:r>
              <a:rPr lang="en-GB" noProof="0" dirty="0" err="1"/>
              <a:t>livello</a:t>
            </a:r>
            <a:endParaRPr lang="en-GB" noProof="0" dirty="0"/>
          </a:p>
          <a:p>
            <a:pPr lvl="4"/>
            <a:r>
              <a:rPr lang="en-GB" noProof="0" dirty="0"/>
              <a:t>Quinto </a:t>
            </a:r>
            <a:r>
              <a:rPr lang="en-GB" noProof="0" dirty="0" err="1"/>
              <a:t>livello</a:t>
            </a:r>
            <a:endParaRPr lang="en-GB" noProof="0" dirty="0"/>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788937-1DCF-4516-B930-E52DEC684EDF}" type="datetimeFigureOut">
              <a:rPr lang="en-GB" smtClean="0"/>
              <a:t>17/12/2020</a:t>
            </a:fld>
            <a:endParaRPr lang="en-GB"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4A4AE-51EB-4116-B044-226B305A372C}" type="slidenum">
              <a:rPr lang="en-GB" smtClean="0"/>
              <a:t>‹#›</a:t>
            </a:fld>
            <a:endParaRPr lang="en-GB"/>
          </a:p>
        </p:txBody>
      </p:sp>
      <p:pic>
        <p:nvPicPr>
          <p:cNvPr id="15" name="Picture 14">
            <a:extLst>
              <a:ext uri="{FF2B5EF4-FFF2-40B4-BE49-F238E27FC236}">
                <a16:creationId xmlns:a16="http://schemas.microsoft.com/office/drawing/2014/main" id="{F6B84ABF-F603-7E4C-9F01-C03AE76759F1}"/>
              </a:ext>
            </a:extLst>
          </p:cNvPr>
          <p:cNvPicPr/>
          <p:nvPr userDrawn="1"/>
        </p:nvPicPr>
        <p:blipFill>
          <a:blip r:embed="rId13" cstate="print">
            <a:extLst>
              <a:ext uri="{28A0092B-C50C-407E-A947-70E740481C1C}">
                <a14:useLocalDpi xmlns:a14="http://schemas.microsoft.com/office/drawing/2010/main" val="0"/>
              </a:ext>
            </a:extLst>
          </a:blip>
          <a:stretch>
            <a:fillRect/>
          </a:stretch>
        </p:blipFill>
        <p:spPr>
          <a:xfrm>
            <a:off x="4364672" y="6265862"/>
            <a:ext cx="414655" cy="273050"/>
          </a:xfrm>
          <a:prstGeom prst="rect">
            <a:avLst/>
          </a:prstGeom>
        </p:spPr>
      </p:pic>
      <p:grpSp>
        <p:nvGrpSpPr>
          <p:cNvPr id="18" name="Group 17">
            <a:extLst>
              <a:ext uri="{FF2B5EF4-FFF2-40B4-BE49-F238E27FC236}">
                <a16:creationId xmlns:a16="http://schemas.microsoft.com/office/drawing/2014/main" id="{F86DEF9D-13E4-9B42-B920-12BA95721D34}"/>
              </a:ext>
            </a:extLst>
          </p:cNvPr>
          <p:cNvGrpSpPr/>
          <p:nvPr userDrawn="1"/>
        </p:nvGrpSpPr>
        <p:grpSpPr>
          <a:xfrm>
            <a:off x="0" y="1541474"/>
            <a:ext cx="9143999" cy="176400"/>
            <a:chOff x="0" y="6392"/>
            <a:chExt cx="7640068" cy="37680"/>
          </a:xfrm>
        </p:grpSpPr>
        <p:cxnSp>
          <p:nvCxnSpPr>
            <p:cNvPr id="19" name="Straight Connector 18">
              <a:extLst>
                <a:ext uri="{FF2B5EF4-FFF2-40B4-BE49-F238E27FC236}">
                  <a16:creationId xmlns:a16="http://schemas.microsoft.com/office/drawing/2014/main" id="{7B2678B4-A82F-E848-9797-A3B5133FC663}"/>
                </a:ext>
              </a:extLst>
            </p:cNvPr>
            <p:cNvCxnSpPr/>
            <p:nvPr userDrawn="1"/>
          </p:nvCxnSpPr>
          <p:spPr>
            <a:xfrm>
              <a:off x="6816" y="23854"/>
              <a:ext cx="7633252" cy="7951"/>
            </a:xfrm>
            <a:prstGeom prst="line">
              <a:avLst/>
            </a:prstGeom>
            <a:noFill/>
            <a:ln w="3175" cap="flat" cmpd="sng" algn="ctr">
              <a:solidFill>
                <a:srgbClr val="4372AF"/>
              </a:solidFill>
              <a:prstDash val="solid"/>
              <a:miter lim="800000"/>
            </a:ln>
            <a:effectLst/>
          </p:spPr>
        </p:cxnSp>
        <p:sp>
          <p:nvSpPr>
            <p:cNvPr id="20" name="Rectangle 19">
              <a:extLst>
                <a:ext uri="{FF2B5EF4-FFF2-40B4-BE49-F238E27FC236}">
                  <a16:creationId xmlns:a16="http://schemas.microsoft.com/office/drawing/2014/main" id="{8C85FC20-0993-9147-A912-5DEC4906071F}"/>
                </a:ext>
              </a:extLst>
            </p:cNvPr>
            <p:cNvSpPr/>
            <p:nvPr userDrawn="1"/>
          </p:nvSpPr>
          <p:spPr>
            <a:xfrm>
              <a:off x="0" y="6392"/>
              <a:ext cx="1894764" cy="37680"/>
            </a:xfrm>
            <a:prstGeom prst="rect">
              <a:avLst/>
            </a:prstGeom>
            <a:solidFill>
              <a:srgbClr val="00449D"/>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grpSp>
        <p:nvGrpSpPr>
          <p:cNvPr id="23" name="Group 22">
            <a:extLst>
              <a:ext uri="{FF2B5EF4-FFF2-40B4-BE49-F238E27FC236}">
                <a16:creationId xmlns:a16="http://schemas.microsoft.com/office/drawing/2014/main" id="{6BAE7D6A-C96D-A743-A43B-9FD5484B9955}"/>
              </a:ext>
            </a:extLst>
          </p:cNvPr>
          <p:cNvGrpSpPr/>
          <p:nvPr userDrawn="1"/>
        </p:nvGrpSpPr>
        <p:grpSpPr>
          <a:xfrm rot="10800000">
            <a:off x="0" y="5949282"/>
            <a:ext cx="9144000" cy="176881"/>
            <a:chOff x="0" y="11335"/>
            <a:chExt cx="7633252" cy="46488"/>
          </a:xfrm>
        </p:grpSpPr>
        <p:cxnSp>
          <p:nvCxnSpPr>
            <p:cNvPr id="24" name="Straight Connector 23">
              <a:extLst>
                <a:ext uri="{FF2B5EF4-FFF2-40B4-BE49-F238E27FC236}">
                  <a16:creationId xmlns:a16="http://schemas.microsoft.com/office/drawing/2014/main" id="{C723E1C3-0D28-E342-AEC9-80C2326D2E98}"/>
                </a:ext>
              </a:extLst>
            </p:cNvPr>
            <p:cNvCxnSpPr/>
            <p:nvPr userDrawn="1"/>
          </p:nvCxnSpPr>
          <p:spPr>
            <a:xfrm>
              <a:off x="0" y="25951"/>
              <a:ext cx="7633252" cy="7951"/>
            </a:xfrm>
            <a:prstGeom prst="line">
              <a:avLst/>
            </a:prstGeom>
            <a:ln w="3175">
              <a:solidFill>
                <a:srgbClr val="B5D782"/>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94AC8B5C-ECE5-1448-9CA1-373575C1B7ED}"/>
                </a:ext>
              </a:extLst>
            </p:cNvPr>
            <p:cNvSpPr/>
            <p:nvPr userDrawn="1"/>
          </p:nvSpPr>
          <p:spPr>
            <a:xfrm>
              <a:off x="5" y="11335"/>
              <a:ext cx="1652625" cy="46488"/>
            </a:xfrm>
            <a:prstGeom prst="rect">
              <a:avLst/>
            </a:prstGeom>
            <a:solidFill>
              <a:srgbClr val="8DC54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9" name="Picture 8">
            <a:extLst>
              <a:ext uri="{FF2B5EF4-FFF2-40B4-BE49-F238E27FC236}">
                <a16:creationId xmlns:a16="http://schemas.microsoft.com/office/drawing/2014/main" id="{AC5BB8B2-F7CB-1646-9F23-8801523C4FCA}"/>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406015" y="116000"/>
            <a:ext cx="4344670" cy="1383030"/>
          </a:xfrm>
          <a:prstGeom prst="rect">
            <a:avLst/>
          </a:prstGeom>
        </p:spPr>
      </p:pic>
      <p:pic>
        <p:nvPicPr>
          <p:cNvPr id="11" name="Picture 10">
            <a:extLst>
              <a:ext uri="{FF2B5EF4-FFF2-40B4-BE49-F238E27FC236}">
                <a16:creationId xmlns:a16="http://schemas.microsoft.com/office/drawing/2014/main" id="{CAC8DF21-BAA7-4540-866D-50D0B56DC505}"/>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45452" y="6116461"/>
            <a:ext cx="540000" cy="540000"/>
          </a:xfrm>
          <a:prstGeom prst="rect">
            <a:avLst/>
          </a:prstGeom>
        </p:spPr>
      </p:pic>
      <p:pic>
        <p:nvPicPr>
          <p:cNvPr id="13" name="Picture 12">
            <a:extLst>
              <a:ext uri="{FF2B5EF4-FFF2-40B4-BE49-F238E27FC236}">
                <a16:creationId xmlns:a16="http://schemas.microsoft.com/office/drawing/2014/main" id="{2EBC79ED-6569-3C46-AE3C-AE6E5B6D3445}"/>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362652" y="6112061"/>
            <a:ext cx="1313804" cy="568800"/>
          </a:xfrm>
          <a:prstGeom prst="rect">
            <a:avLst/>
          </a:prstGeom>
        </p:spPr>
      </p:pic>
    </p:spTree>
    <p:extLst>
      <p:ext uri="{BB962C8B-B14F-4D97-AF65-F5344CB8AC3E}">
        <p14:creationId xmlns:p14="http://schemas.microsoft.com/office/powerpoint/2010/main" val="3659716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47692"/>
            <a:ext cx="7772400" cy="1902073"/>
          </a:xfrm>
        </p:spPr>
        <p:txBody>
          <a:bodyPr>
            <a:normAutofit/>
          </a:bodyPr>
          <a:lstStyle/>
          <a:p>
            <a:pPr>
              <a:spcBef>
                <a:spcPts val="600"/>
              </a:spcBef>
              <a:spcAft>
                <a:spcPts val="600"/>
              </a:spcAft>
            </a:pPr>
            <a:r>
              <a:rPr lang="tr-TR" sz="2800" b="1" dirty="0"/>
              <a:t>IPA II (2014-2020) Döneminde Ulaştırma Program Otoritesi ve Nihai Faydalanıcıların Güçlendirilmesi için Teknik Destek </a:t>
            </a:r>
            <a:br>
              <a:rPr lang="tr-TR" dirty="0">
                <a:latin typeface="Franklin Gothic Heavy" panose="020B0903020102020204" pitchFamily="34" charset="0"/>
              </a:rPr>
            </a:br>
            <a:r>
              <a:rPr lang="tr-TR" sz="2000" b="1" dirty="0" err="1"/>
              <a:t>EuropeAid</a:t>
            </a:r>
            <a:r>
              <a:rPr lang="tr-TR" sz="2000" b="1" dirty="0"/>
              <a:t>/139809/IH/SER/TR</a:t>
            </a:r>
          </a:p>
        </p:txBody>
      </p:sp>
      <p:sp>
        <p:nvSpPr>
          <p:cNvPr id="3" name="Sottotitolo 2"/>
          <p:cNvSpPr>
            <a:spLocks noGrp="1"/>
          </p:cNvSpPr>
          <p:nvPr>
            <p:ph type="subTitle" idx="1"/>
          </p:nvPr>
        </p:nvSpPr>
        <p:spPr>
          <a:xfrm>
            <a:off x="1371600" y="4077072"/>
            <a:ext cx="6400800" cy="1008112"/>
          </a:xfrm>
        </p:spPr>
        <p:txBody>
          <a:bodyPr>
            <a:normAutofit fontScale="77500" lnSpcReduction="20000"/>
          </a:bodyPr>
          <a:lstStyle/>
          <a:p>
            <a:r>
              <a:rPr lang="tr-TR" b="1" dirty="0">
                <a:solidFill>
                  <a:schemeClr val="accent1"/>
                </a:solidFill>
              </a:rPr>
              <a:t>Denetim Bulgularına Verilecek </a:t>
            </a:r>
          </a:p>
          <a:p>
            <a:r>
              <a:rPr lang="tr-TR" b="1" dirty="0">
                <a:solidFill>
                  <a:schemeClr val="accent1"/>
                </a:solidFill>
              </a:rPr>
              <a:t>Cevapların Hazırlanması</a:t>
            </a:r>
          </a:p>
          <a:p>
            <a:r>
              <a:rPr lang="tr-TR" sz="2400" b="1" dirty="0">
                <a:solidFill>
                  <a:schemeClr val="accent1"/>
                </a:solidFill>
              </a:rPr>
              <a:t>18 Aralık 2020</a:t>
            </a:r>
          </a:p>
        </p:txBody>
      </p:sp>
      <p:sp>
        <p:nvSpPr>
          <p:cNvPr id="30" name="Rectangle 24">
            <a:extLst>
              <a:ext uri="{FF2B5EF4-FFF2-40B4-BE49-F238E27FC236}">
                <a16:creationId xmlns:a16="http://schemas.microsoft.com/office/drawing/2014/main" id="{E354AA4D-07F3-4765-8877-1A572DC2E29E}"/>
              </a:ext>
            </a:extLst>
          </p:cNvPr>
          <p:cNvSpPr>
            <a:spLocks noChangeArrowheads="1"/>
          </p:cNvSpPr>
          <p:nvPr/>
        </p:nvSpPr>
        <p:spPr bwMode="auto">
          <a:xfrm>
            <a:off x="174625" y="1120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tr-T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F1F9A69A-5CFE-4B26-BEA2-8B7BCAD271E8}"/>
              </a:ext>
            </a:extLst>
          </p:cNvPr>
          <p:cNvSpPr>
            <a:spLocks noChangeArrowheads="1"/>
          </p:cNvSpPr>
          <p:nvPr/>
        </p:nvSpPr>
        <p:spPr bwMode="auto">
          <a:xfrm>
            <a:off x="174625" y="1624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67629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C7FDBCF-D0FA-3A44-9EE3-B7F94099B034}"/>
              </a:ext>
            </a:extLst>
          </p:cNvPr>
          <p:cNvSpPr txBox="1">
            <a:spLocks noChangeArrowheads="1"/>
          </p:cNvSpPr>
          <p:nvPr/>
        </p:nvSpPr>
        <p:spPr bwMode="auto">
          <a:xfrm>
            <a:off x="368300" y="1772816"/>
            <a:ext cx="8394700" cy="16698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92088" lvl="1" indent="0">
              <a:spcBef>
                <a:spcPts val="0"/>
              </a:spcBef>
              <a:buNone/>
            </a:pPr>
            <a:r>
              <a:rPr lang="tr-TR" sz="2400" b="1" dirty="0"/>
              <a:t>Yönetim Sorumlulukları</a:t>
            </a:r>
          </a:p>
          <a:p>
            <a:pPr marL="714375" lvl="1" indent="-522288">
              <a:spcBef>
                <a:spcPts val="0"/>
              </a:spcBef>
              <a:buFont typeface="Wingdings" pitchFamily="2" charset="2"/>
              <a:buChar char="q"/>
            </a:pPr>
            <a:r>
              <a:rPr lang="tr-TR" sz="2400" dirty="0"/>
              <a:t>Kontrol stratejileri, politikalar, sorumluluklar ve standartlara ilişkin düzenlemelerin oluşturulması.</a:t>
            </a:r>
          </a:p>
          <a:p>
            <a:pPr marL="714375" lvl="1" indent="-522288">
              <a:spcBef>
                <a:spcPts val="0"/>
              </a:spcBef>
              <a:buFont typeface="Wingdings" pitchFamily="2" charset="2"/>
              <a:buChar char="q"/>
            </a:pPr>
            <a:r>
              <a:rPr lang="tr-TR" sz="2400" dirty="0"/>
              <a:t>Kontrol sistemlerinin</a:t>
            </a:r>
          </a:p>
        </p:txBody>
      </p:sp>
      <p:sp>
        <p:nvSpPr>
          <p:cNvPr id="6" name="Rectangle 4">
            <a:extLst>
              <a:ext uri="{FF2B5EF4-FFF2-40B4-BE49-F238E27FC236}">
                <a16:creationId xmlns:a16="http://schemas.microsoft.com/office/drawing/2014/main" id="{8E94ECB6-CF1A-B84A-B4B6-28A607049DCB}"/>
              </a:ext>
            </a:extLst>
          </p:cNvPr>
          <p:cNvSpPr>
            <a:spLocks noChangeArrowheads="1"/>
          </p:cNvSpPr>
          <p:nvPr/>
        </p:nvSpPr>
        <p:spPr bwMode="auto">
          <a:xfrm>
            <a:off x="980281" y="3645024"/>
            <a:ext cx="7170738" cy="2520478"/>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534988" lvl="1" indent="-342900" algn="l">
              <a:lnSpc>
                <a:spcPct val="94000"/>
              </a:lnSpc>
              <a:spcAft>
                <a:spcPct val="36000"/>
              </a:spcAft>
              <a:buFont typeface="Wingdings" pitchFamily="2" charset="2"/>
              <a:buChar char="§"/>
              <a:tabLst>
                <a:tab pos="5715000" algn="l"/>
              </a:tabLst>
            </a:pPr>
            <a:r>
              <a:rPr lang="tr-TR" sz="2000" b="1" dirty="0">
                <a:solidFill>
                  <a:schemeClr val="bg2">
                    <a:lumMod val="25000"/>
                  </a:schemeClr>
                </a:solidFill>
                <a:latin typeface="Verdana" pitchFamily="34" charset="0"/>
              </a:rPr>
              <a:t>tasarlanması,</a:t>
            </a:r>
          </a:p>
          <a:p>
            <a:pPr marL="534988" lvl="1" indent="-342900" algn="l">
              <a:lnSpc>
                <a:spcPct val="94000"/>
              </a:lnSpc>
              <a:spcAft>
                <a:spcPct val="36000"/>
              </a:spcAft>
              <a:buFont typeface="Wingdings" pitchFamily="2" charset="2"/>
              <a:buChar char="§"/>
              <a:tabLst>
                <a:tab pos="5715000" algn="l"/>
              </a:tabLst>
            </a:pPr>
            <a:r>
              <a:rPr lang="tr-TR" sz="2000" b="1" dirty="0">
                <a:solidFill>
                  <a:schemeClr val="bg2">
                    <a:lumMod val="25000"/>
                  </a:schemeClr>
                </a:solidFill>
                <a:latin typeface="Verdana" pitchFamily="34" charset="0"/>
              </a:rPr>
              <a:t>uygulanması,</a:t>
            </a:r>
          </a:p>
          <a:p>
            <a:pPr marL="534988" lvl="1" indent="-342900" algn="l">
              <a:lnSpc>
                <a:spcPct val="94000"/>
              </a:lnSpc>
              <a:spcAft>
                <a:spcPct val="36000"/>
              </a:spcAft>
              <a:buFont typeface="Wingdings" pitchFamily="2" charset="2"/>
              <a:buChar char="§"/>
              <a:tabLst>
                <a:tab pos="5715000" algn="l"/>
              </a:tabLst>
            </a:pPr>
            <a:r>
              <a:rPr lang="tr-TR" sz="2000" b="1" dirty="0">
                <a:solidFill>
                  <a:schemeClr val="bg2">
                    <a:lumMod val="25000"/>
                  </a:schemeClr>
                </a:solidFill>
                <a:latin typeface="Verdana" pitchFamily="34" charset="0"/>
              </a:rPr>
              <a:t>sürekliliğinin sağlanması,</a:t>
            </a:r>
          </a:p>
          <a:p>
            <a:pPr marL="534988" lvl="1" indent="-342900" algn="l">
              <a:lnSpc>
                <a:spcPct val="94000"/>
              </a:lnSpc>
              <a:spcAft>
                <a:spcPct val="36000"/>
              </a:spcAft>
              <a:buFont typeface="Wingdings" pitchFamily="2" charset="2"/>
              <a:buChar char="§"/>
              <a:tabLst>
                <a:tab pos="5715000" algn="l"/>
              </a:tabLst>
            </a:pPr>
            <a:r>
              <a:rPr lang="tr-TR" sz="2000" b="1" dirty="0">
                <a:solidFill>
                  <a:schemeClr val="bg2">
                    <a:lumMod val="25000"/>
                  </a:schemeClr>
                </a:solidFill>
                <a:latin typeface="Verdana" pitchFamily="34" charset="0"/>
              </a:rPr>
              <a:t>izlenmesi,</a:t>
            </a:r>
          </a:p>
          <a:p>
            <a:pPr marL="534988" lvl="1" indent="-342900" algn="l">
              <a:lnSpc>
                <a:spcPct val="94000"/>
              </a:lnSpc>
              <a:spcAft>
                <a:spcPct val="36000"/>
              </a:spcAft>
              <a:buFont typeface="Wingdings" pitchFamily="2" charset="2"/>
              <a:buChar char="§"/>
              <a:tabLst>
                <a:tab pos="5715000" algn="l"/>
              </a:tabLst>
            </a:pPr>
            <a:r>
              <a:rPr lang="tr-TR" sz="2000" b="1" dirty="0">
                <a:solidFill>
                  <a:schemeClr val="bg2">
                    <a:lumMod val="25000"/>
                  </a:schemeClr>
                </a:solidFill>
                <a:latin typeface="Verdana" pitchFamily="34" charset="0"/>
              </a:rPr>
              <a:t>periyodik olarak gözden geçirilmesi,</a:t>
            </a:r>
          </a:p>
          <a:p>
            <a:pPr marL="534988" lvl="1" indent="-342900" algn="l">
              <a:lnSpc>
                <a:spcPct val="94000"/>
              </a:lnSpc>
              <a:spcAft>
                <a:spcPct val="36000"/>
              </a:spcAft>
              <a:buFont typeface="Wingdings" pitchFamily="2" charset="2"/>
              <a:buChar char="§"/>
              <a:tabLst>
                <a:tab pos="5715000" algn="l"/>
              </a:tabLst>
            </a:pPr>
            <a:r>
              <a:rPr lang="tr-TR" sz="2000" b="1" dirty="0">
                <a:solidFill>
                  <a:schemeClr val="bg2">
                    <a:lumMod val="25000"/>
                  </a:schemeClr>
                </a:solidFill>
                <a:latin typeface="Verdana" pitchFamily="34" charset="0"/>
              </a:rPr>
              <a:t>kayıt altında tutulması ve raporlanması.</a:t>
            </a:r>
          </a:p>
        </p:txBody>
      </p:sp>
    </p:spTree>
    <p:extLst>
      <p:ext uri="{BB962C8B-B14F-4D97-AF65-F5344CB8AC3E}">
        <p14:creationId xmlns:p14="http://schemas.microsoft.com/office/powerpoint/2010/main" val="30769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916832"/>
            <a:ext cx="8229600" cy="3744416"/>
          </a:xfrm>
        </p:spPr>
        <p:txBody>
          <a:bodyPr>
            <a:normAutofit fontScale="92500" lnSpcReduction="20000"/>
          </a:bodyPr>
          <a:lstStyle/>
          <a:p>
            <a:pPr marL="495300" indent="-495300">
              <a:buFont typeface="Wingdings" pitchFamily="2" charset="2"/>
              <a:buChar char="q"/>
            </a:pPr>
            <a:r>
              <a:rPr lang="tr-TR" dirty="0">
                <a:solidFill>
                  <a:srgbClr val="C00000"/>
                </a:solidFill>
              </a:rPr>
              <a:t>Bulgu 1 - </a:t>
            </a:r>
            <a:r>
              <a:rPr lang="tr-TR" dirty="0"/>
              <a:t>İhale sürecinin uygun nitelik taşıyan tüm gerçek ve tüzel kişilere eşit şartlarda açıklığı konusundaki belirsizlik</a:t>
            </a:r>
          </a:p>
          <a:p>
            <a:pPr marL="495300" indent="-495300">
              <a:buFont typeface="Wingdings" pitchFamily="2" charset="2"/>
              <a:buChar char="q"/>
            </a:pPr>
            <a:r>
              <a:rPr lang="tr-TR" dirty="0">
                <a:solidFill>
                  <a:srgbClr val="C00000"/>
                </a:solidFill>
              </a:rPr>
              <a:t>Bulgu 2 - </a:t>
            </a:r>
            <a:r>
              <a:rPr lang="tr-TR" dirty="0"/>
              <a:t>Değerlendirme Komitesi üyelerinin çıkar çatışması beyanı ve bağımsızlık ve tarafsızlığının teyidi ile ilgili belgelerin eksikliği </a:t>
            </a:r>
          </a:p>
          <a:p>
            <a:pPr marL="495300" indent="-495300">
              <a:buFont typeface="Wingdings" pitchFamily="2" charset="2"/>
              <a:buChar char="q"/>
            </a:pPr>
            <a:r>
              <a:rPr lang="tr-TR" dirty="0">
                <a:solidFill>
                  <a:srgbClr val="C00000"/>
                </a:solidFill>
              </a:rPr>
              <a:t>Bulgu 3 - </a:t>
            </a:r>
            <a:r>
              <a:rPr lang="tr-TR" dirty="0" err="1"/>
              <a:t>Operasyonel</a:t>
            </a:r>
            <a:r>
              <a:rPr lang="tr-TR" dirty="0"/>
              <a:t> hedefler belirlenmiş, bunlara karşılık gelen riskler ve etki azaltıcı kontroller değerlendirilmiş ve </a:t>
            </a:r>
            <a:r>
              <a:rPr lang="tr-TR" dirty="0" err="1"/>
              <a:t>dökümante</a:t>
            </a:r>
            <a:r>
              <a:rPr lang="tr-TR" dirty="0"/>
              <a:t> edilmiştir. Ancak bu kontrollerin bir kısmı ya uygulamaya alınmamış ya da ekili olmamıştır. </a:t>
            </a:r>
          </a:p>
          <a:p>
            <a:pPr marL="495300" lvl="0" indent="-495300">
              <a:buFont typeface="Wingdings" pitchFamily="2" charset="2"/>
              <a:buChar char="q"/>
            </a:pPr>
            <a:endParaRPr lang="tr-TR" dirty="0"/>
          </a:p>
          <a:p>
            <a:pPr marL="0" indent="0">
              <a:buNone/>
            </a:pPr>
            <a:endParaRPr lang="tr-TR" dirty="0"/>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385261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772816"/>
            <a:ext cx="8229600" cy="4104456"/>
          </a:xfrm>
        </p:spPr>
        <p:txBody>
          <a:bodyPr>
            <a:normAutofit fontScale="92500" lnSpcReduction="20000"/>
          </a:bodyPr>
          <a:lstStyle/>
          <a:p>
            <a:pPr marL="449263" lvl="0" indent="-449263">
              <a:buFont typeface="Wingdings" pitchFamily="2" charset="2"/>
              <a:buChar char="q"/>
            </a:pPr>
            <a:r>
              <a:rPr lang="tr-TR" dirty="0">
                <a:solidFill>
                  <a:srgbClr val="C00000"/>
                </a:solidFill>
              </a:rPr>
              <a:t>Bulgu 4 - </a:t>
            </a:r>
            <a:r>
              <a:rPr lang="tr-TR" dirty="0"/>
              <a:t>Genel ve proje ile ilgili dokümantasyon yedeklenmiyor. Gelen ve giden evrakların kaydı tutulmamaktadır. Kayıt, dosyalama, arşivleme ve genel dokümantasyon ve proje ile ilgili dokümantasyon akışının izlenmesi için bir elektronik dokümantasyon ve izleme sistemi geliştirilmemiştir.</a:t>
            </a:r>
          </a:p>
          <a:p>
            <a:pPr marL="449263" lvl="0" indent="-449263">
              <a:buFont typeface="Wingdings" pitchFamily="2" charset="2"/>
              <a:buChar char="q"/>
            </a:pPr>
            <a:r>
              <a:rPr lang="tr-TR" dirty="0">
                <a:solidFill>
                  <a:srgbClr val="C00000"/>
                </a:solidFill>
              </a:rPr>
              <a:t>Bulgu 5 - </a:t>
            </a:r>
            <a:r>
              <a:rPr lang="tr-TR" dirty="0" err="1"/>
              <a:t>Veritabanları</a:t>
            </a:r>
            <a:r>
              <a:rPr lang="tr-TR" dirty="0"/>
              <a:t>, yazılım uygulamaları ve bunlar için yedekleme planları dahil olmak üzere kritik kaynakların güncel envanter listesi yoktur. </a:t>
            </a:r>
          </a:p>
          <a:p>
            <a:pPr marL="495300" lvl="0" indent="-495300">
              <a:buFont typeface="Wingdings" pitchFamily="2" charset="2"/>
              <a:buChar char="q"/>
            </a:pPr>
            <a:r>
              <a:rPr lang="tr-TR" dirty="0">
                <a:solidFill>
                  <a:srgbClr val="C00000"/>
                </a:solidFill>
              </a:rPr>
              <a:t>Bulgu 6 - </a:t>
            </a:r>
            <a:r>
              <a:rPr lang="tr-TR" dirty="0"/>
              <a:t>İş sürekliliği / Acil Durum Eylem Planı test edilmemiştir.</a:t>
            </a:r>
          </a:p>
          <a:p>
            <a:pPr marL="0" indent="0">
              <a:buNone/>
            </a:pPr>
            <a:endParaRPr lang="tr-TR" dirty="0"/>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3287964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916832"/>
            <a:ext cx="8229600" cy="3744416"/>
          </a:xfrm>
        </p:spPr>
        <p:txBody>
          <a:bodyPr>
            <a:normAutofit fontScale="92500"/>
          </a:bodyPr>
          <a:lstStyle/>
          <a:p>
            <a:pPr marL="403225" lvl="0" indent="-403225">
              <a:buFont typeface="Wingdings" pitchFamily="2" charset="2"/>
              <a:buChar char="q"/>
            </a:pPr>
            <a:r>
              <a:rPr lang="tr-TR" dirty="0">
                <a:solidFill>
                  <a:srgbClr val="C00000"/>
                </a:solidFill>
              </a:rPr>
              <a:t>Bulgu 7 - </a:t>
            </a:r>
            <a:r>
              <a:rPr lang="tr-TR" dirty="0"/>
              <a:t>Kritik kaynaklar için risk değerlendirmesi yapılmamaktadır. Hangi kaynakların kritik olduğu, güvenlik açıklarının ne olduğu ve ilişkili riskleri için hangi önlemlerin alındığını belirleyen risk değerlendirmesine dayalı bir analiz yoktur.</a:t>
            </a:r>
          </a:p>
          <a:p>
            <a:pPr marL="403225" lvl="0" indent="-403225">
              <a:buFont typeface="Wingdings" pitchFamily="2" charset="2"/>
              <a:buChar char="q"/>
            </a:pPr>
            <a:r>
              <a:rPr lang="tr-TR" dirty="0">
                <a:solidFill>
                  <a:srgbClr val="C00000"/>
                </a:solidFill>
              </a:rPr>
              <a:t>Bulgu 8 - </a:t>
            </a:r>
            <a:r>
              <a:rPr lang="tr-TR" dirty="0"/>
              <a:t>Yerinde kontrolde ödeme öncesi numune alma prosedürü, problem tespit edilmesi halinde numune sayısının artırılması gerektiğini öngörmemektedir.</a:t>
            </a:r>
          </a:p>
          <a:p>
            <a:pPr marL="0" indent="0">
              <a:buNone/>
            </a:pPr>
            <a:endParaRPr lang="tr-TR" dirty="0"/>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3322021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916832"/>
            <a:ext cx="8229600" cy="3744416"/>
          </a:xfrm>
        </p:spPr>
        <p:txBody>
          <a:bodyPr>
            <a:normAutofit fontScale="92500" lnSpcReduction="10000"/>
          </a:bodyPr>
          <a:lstStyle/>
          <a:p>
            <a:pPr marL="495300" lvl="0" indent="-495300">
              <a:buFont typeface="Wingdings" pitchFamily="2" charset="2"/>
              <a:buChar char="q"/>
            </a:pPr>
            <a:r>
              <a:rPr lang="tr-TR" dirty="0">
                <a:solidFill>
                  <a:srgbClr val="C00000"/>
                </a:solidFill>
              </a:rPr>
              <a:t>Bulgu 9 </a:t>
            </a:r>
            <a:r>
              <a:rPr lang="tr-TR" dirty="0"/>
              <a:t>- Referans fiyat veri tabanı, yatırımlar için gerekli fiyat bilgilerinin desteklenmiyor. Bu yüzden, yararlanıcı üzerinden sunulan teklif fiyatlarının geçerliliği, güvenilirliği ve uygunluğuna karar, sadece kontrol uzmanının kararına ve deneyimine dayanmaktadır.</a:t>
            </a:r>
          </a:p>
          <a:p>
            <a:pPr marL="495300" lvl="0" indent="-495300">
              <a:buFont typeface="Wingdings" pitchFamily="2" charset="2"/>
              <a:buChar char="q"/>
            </a:pPr>
            <a:r>
              <a:rPr lang="tr-TR" dirty="0">
                <a:solidFill>
                  <a:srgbClr val="C00000"/>
                </a:solidFill>
              </a:rPr>
              <a:t>Bulgu 10 </a:t>
            </a:r>
            <a:r>
              <a:rPr lang="tr-TR" dirty="0"/>
              <a:t>- Tarafımıza sunulan Bilgi Güvenliği Politikasının son hali 2017 tarihlidir. Ancak, önerilen güncelleme süresi olağanüstü bir durum olmadıkça bir yıl olup bu sürenin üzerinden 3 yıl geçmiştir.</a:t>
            </a:r>
          </a:p>
          <a:p>
            <a:pPr marL="0" indent="0">
              <a:buNone/>
            </a:pPr>
            <a:endParaRPr lang="tr-TR" dirty="0"/>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539745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916832"/>
            <a:ext cx="8229600" cy="3744416"/>
          </a:xfrm>
        </p:spPr>
        <p:txBody>
          <a:bodyPr>
            <a:normAutofit/>
          </a:bodyPr>
          <a:lstStyle/>
          <a:p>
            <a:pPr marL="495300" lvl="0" indent="-495300">
              <a:buFont typeface="Wingdings" pitchFamily="2" charset="2"/>
              <a:buChar char="q"/>
            </a:pPr>
            <a:r>
              <a:rPr lang="tr-TR" dirty="0">
                <a:solidFill>
                  <a:srgbClr val="C00000"/>
                </a:solidFill>
              </a:rPr>
              <a:t>Bulgu 11 - </a:t>
            </a:r>
            <a:r>
              <a:rPr lang="tr-TR" dirty="0"/>
              <a:t>Geri alınacak tutarlar (</a:t>
            </a:r>
            <a:r>
              <a:rPr lang="tr-TR" dirty="0" err="1"/>
              <a:t>recovery</a:t>
            </a:r>
            <a:r>
              <a:rPr lang="tr-TR" dirty="0"/>
              <a:t>) için tahakkuk eden faizlerin hesaplanması sonrasında ikinci kontrol prosedürü bulunmamaktadır.</a:t>
            </a:r>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2963978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772816"/>
            <a:ext cx="8229600" cy="4248472"/>
          </a:xfrm>
        </p:spPr>
        <p:txBody>
          <a:bodyPr>
            <a:normAutofit fontScale="92500" lnSpcReduction="10000"/>
          </a:bodyPr>
          <a:lstStyle/>
          <a:p>
            <a:pPr marL="495300" lvl="0" indent="-495300">
              <a:buFont typeface="Wingdings" pitchFamily="2" charset="2"/>
              <a:buChar char="q"/>
            </a:pPr>
            <a:r>
              <a:rPr lang="tr-TR" sz="2600" dirty="0"/>
              <a:t>Cevap oluşturabilmek için gerekenler:</a:t>
            </a:r>
          </a:p>
          <a:p>
            <a:pPr marL="1027113" indent="-485775">
              <a:buFont typeface="Wingdings" pitchFamily="2" charset="2"/>
              <a:buChar char="ü"/>
            </a:pPr>
            <a:r>
              <a:rPr lang="tr-TR" sz="2600" dirty="0"/>
              <a:t>Risk gerçekleşirse maliyet ne? Buna göre yüksek/orta/düşük sınıflaması yapılır.</a:t>
            </a:r>
          </a:p>
          <a:p>
            <a:pPr marL="1027113" indent="-485775">
              <a:buFont typeface="Wingdings" pitchFamily="2" charset="2"/>
              <a:buChar char="ü"/>
            </a:pPr>
            <a:r>
              <a:rPr lang="tr-TR" sz="2600" dirty="0"/>
              <a:t>İlgili kontrol için, «hedef, risk, kontrol» ilişkisi bir kez daha değerlendirilir.</a:t>
            </a:r>
          </a:p>
          <a:p>
            <a:pPr marL="1027113" lvl="0" indent="-485775">
              <a:buFont typeface="Wingdings" pitchFamily="2" charset="2"/>
              <a:buChar char="ü"/>
            </a:pPr>
            <a:r>
              <a:rPr lang="tr-TR" sz="2600" dirty="0"/>
              <a:t>Kontrole ilişkin eksiklik tasarımdan mı uygulamadan mı kaynaklanıyor?</a:t>
            </a:r>
          </a:p>
          <a:p>
            <a:pPr marL="1027113" lvl="0" indent="-485775">
              <a:buFont typeface="Wingdings" pitchFamily="2" charset="2"/>
              <a:buChar char="ü"/>
            </a:pPr>
            <a:r>
              <a:rPr lang="tr-TR" sz="2600" dirty="0"/>
              <a:t>Eylem ne? Dış kaynak kullanılacaksa bütçe var mı? Eylem planı?</a:t>
            </a:r>
          </a:p>
          <a:p>
            <a:pPr marL="1027113" indent="-485775">
              <a:buFont typeface="Wingdings" pitchFamily="2" charset="2"/>
              <a:buChar char="ü"/>
            </a:pPr>
            <a:r>
              <a:rPr lang="tr-TR" sz="2600" dirty="0"/>
              <a:t>Kontrol konul(a)</a:t>
            </a:r>
            <a:r>
              <a:rPr lang="tr-TR" sz="2600" dirty="0" err="1"/>
              <a:t>mayacak</a:t>
            </a:r>
            <a:r>
              <a:rPr lang="tr-TR" sz="2600" dirty="0"/>
              <a:t> ama etki büyükse iş sürekliliği/acil durum eylem planına dahil edilmeli</a:t>
            </a:r>
          </a:p>
          <a:p>
            <a:pPr marL="495300" indent="-495300">
              <a:lnSpc>
                <a:spcPct val="150000"/>
              </a:lnSpc>
              <a:spcBef>
                <a:spcPts val="0"/>
              </a:spcBef>
              <a:buClr>
                <a:srgbClr val="CC0000"/>
              </a:buClr>
              <a:buFont typeface="Wingdings" pitchFamily="2" charset="2"/>
              <a:buChar char="q"/>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2319329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916832"/>
            <a:ext cx="8229600" cy="3744416"/>
          </a:xfrm>
        </p:spPr>
        <p:txBody>
          <a:bodyPr>
            <a:normAutofit/>
          </a:bodyPr>
          <a:lstStyle/>
          <a:p>
            <a:pPr marL="495300" lvl="0" indent="-495300">
              <a:buFont typeface="Wingdings" pitchFamily="2" charset="2"/>
              <a:buChar char="q"/>
            </a:pPr>
            <a:r>
              <a:rPr lang="tr-TR" b="1" kern="0" dirty="0">
                <a:solidFill>
                  <a:srgbClr val="C00000"/>
                </a:solidFill>
              </a:rPr>
              <a:t>Bu bilgilerle anlamlı bir cevap hazırlamak mümkün olacaktır. </a:t>
            </a:r>
          </a:p>
          <a:p>
            <a:pPr marL="495300" lvl="0" indent="-495300">
              <a:buFont typeface="Wingdings" pitchFamily="2" charset="2"/>
              <a:buChar char="q"/>
            </a:pPr>
            <a:r>
              <a:rPr lang="tr-TR" b="1" kern="0" dirty="0">
                <a:solidFill>
                  <a:srgbClr val="C00000"/>
                </a:solidFill>
              </a:rPr>
              <a:t>Elbette bulgunun da uygun bir cevap hazırlamaya imkan verecek açıklıkta olması gerekir. </a:t>
            </a:r>
          </a:p>
          <a:p>
            <a:pPr marL="495300" lvl="0" indent="-495300">
              <a:buFont typeface="Wingdings" pitchFamily="2" charset="2"/>
              <a:buChar char="q"/>
            </a:pPr>
            <a:r>
              <a:rPr lang="tr-TR" b="1" kern="0" dirty="0">
                <a:solidFill>
                  <a:srgbClr val="C00000"/>
                </a:solidFill>
              </a:rPr>
              <a:t>Değilse denetçiden somutlaştırmaya yönelik ek bilgi talep edilmelidir.</a:t>
            </a: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4183459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1B6737E7-6FD9-7A4B-AB8C-8C38C9157C54}"/>
              </a:ext>
            </a:extLst>
          </p:cNvPr>
          <p:cNvSpPr txBox="1">
            <a:spLocks/>
          </p:cNvSpPr>
          <p:nvPr/>
        </p:nvSpPr>
        <p:spPr>
          <a:xfrm>
            <a:off x="693060" y="1886967"/>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a:t>Teşekkürler!</a:t>
            </a:r>
            <a:endParaRPr lang="tr-TR" sz="4500" dirty="0">
              <a:latin typeface="Franklin Gothic Heavy" panose="020B0903020102020204" pitchFamily="34" charset="0"/>
            </a:endParaRPr>
          </a:p>
        </p:txBody>
      </p:sp>
      <p:sp>
        <p:nvSpPr>
          <p:cNvPr id="9" name="Titolo 1">
            <a:extLst>
              <a:ext uri="{FF2B5EF4-FFF2-40B4-BE49-F238E27FC236}">
                <a16:creationId xmlns:a16="http://schemas.microsoft.com/office/drawing/2014/main" id="{3964F783-94BF-B94C-A502-45B2506AED1F}"/>
              </a:ext>
            </a:extLst>
          </p:cNvPr>
          <p:cNvSpPr txBox="1">
            <a:spLocks/>
          </p:cNvSpPr>
          <p:nvPr/>
        </p:nvSpPr>
        <p:spPr>
          <a:xfrm>
            <a:off x="689687" y="3471143"/>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a:t>Tüm sorularınızı ve yorumlarınızı bekleriz.</a:t>
            </a:r>
            <a:endParaRPr lang="tr-TR" sz="4500" dirty="0">
              <a:latin typeface="Franklin Gothic Heavy" panose="020B0903020102020204" pitchFamily="34" charset="0"/>
            </a:endParaRPr>
          </a:p>
        </p:txBody>
      </p:sp>
    </p:spTree>
    <p:extLst>
      <p:ext uri="{BB962C8B-B14F-4D97-AF65-F5344CB8AC3E}">
        <p14:creationId xmlns:p14="http://schemas.microsoft.com/office/powerpoint/2010/main" val="387282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844824"/>
            <a:ext cx="8229600" cy="4032448"/>
          </a:xfrm>
        </p:spPr>
        <p:txBody>
          <a:bodyPr>
            <a:normAutofit fontScale="85000" lnSpcReduction="20000"/>
          </a:bodyPr>
          <a:lstStyle/>
          <a:p>
            <a:pPr marL="495300" lvl="0" indent="-495300">
              <a:buFont typeface="Wingdings" pitchFamily="2" charset="2"/>
              <a:buChar char="q"/>
            </a:pPr>
            <a:r>
              <a:rPr lang="tr-TR" dirty="0"/>
              <a:t>Denetim bulgularına cevap oluşturmak için </a:t>
            </a:r>
          </a:p>
          <a:p>
            <a:pPr marL="854075" lvl="0" indent="-312738"/>
            <a:r>
              <a:rPr lang="tr-TR" dirty="0"/>
              <a:t>denetimin amacının,</a:t>
            </a:r>
          </a:p>
          <a:p>
            <a:pPr marL="854075" lvl="0" indent="-312738"/>
            <a:r>
              <a:rPr lang="tr-TR" dirty="0"/>
              <a:t>bulgunun tam olarak ne olduğunun ve</a:t>
            </a:r>
          </a:p>
          <a:p>
            <a:pPr marL="854075" lvl="0" indent="-312738"/>
            <a:r>
              <a:rPr lang="tr-TR" dirty="0"/>
              <a:t>ne kadar önemli olduğunun </a:t>
            </a:r>
          </a:p>
          <a:p>
            <a:pPr marL="495300" indent="0">
              <a:buNone/>
            </a:pPr>
            <a:r>
              <a:rPr lang="tr-TR" dirty="0"/>
              <a:t>tam olarak anlaşılmasını gerektirir.</a:t>
            </a:r>
          </a:p>
          <a:p>
            <a:pPr marL="495300" indent="-495300">
              <a:buFont typeface="Wingdings" pitchFamily="2" charset="2"/>
              <a:buChar char="q"/>
            </a:pPr>
            <a:r>
              <a:rPr lang="tr-TR" dirty="0"/>
              <a:t>Bunların denetim sürecinde denetçi tarafından en azından açılış ve kapanış toplantılarında gündeme getirilmiş olması gerekir. Açılış ve kapanış toplantıları denetim standartları tarafından zorunlu kılınmıştır.</a:t>
            </a:r>
          </a:p>
          <a:p>
            <a:pPr marL="495300" indent="-495300">
              <a:buFont typeface="Wingdings" pitchFamily="2" charset="2"/>
              <a:buChar char="q"/>
            </a:pPr>
            <a:r>
              <a:rPr lang="tr-TR" dirty="0"/>
              <a:t>Denetim belirlenmiş standartlara göre yapılır. Denetçi denetim sonucuna standart denetim prosedürlerini izler.</a:t>
            </a:r>
          </a:p>
          <a:p>
            <a:pPr marL="0" indent="0">
              <a:buNone/>
            </a:pPr>
            <a:endParaRPr lang="tr-TR" dirty="0"/>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212671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772816"/>
            <a:ext cx="8229600" cy="4176464"/>
          </a:xfrm>
        </p:spPr>
        <p:txBody>
          <a:bodyPr>
            <a:normAutofit fontScale="85000" lnSpcReduction="20000"/>
          </a:bodyPr>
          <a:lstStyle/>
          <a:p>
            <a:pPr marL="0" lvl="0" indent="0">
              <a:lnSpc>
                <a:spcPct val="120000"/>
              </a:lnSpc>
              <a:spcBef>
                <a:spcPts val="0"/>
              </a:spcBef>
              <a:buNone/>
            </a:pPr>
            <a:r>
              <a:rPr lang="tr-TR" sz="2600" b="1" dirty="0"/>
              <a:t>İç Denetim </a:t>
            </a:r>
          </a:p>
          <a:p>
            <a:pPr marL="0" indent="0">
              <a:lnSpc>
                <a:spcPct val="120000"/>
              </a:lnSpc>
              <a:spcBef>
                <a:spcPts val="0"/>
              </a:spcBef>
              <a:buFont typeface="Wingdings" pitchFamily="2" charset="2"/>
              <a:buNone/>
            </a:pPr>
            <a:r>
              <a:rPr lang="tr-TR" sz="2600" dirty="0"/>
              <a:t>Uluslararası İç Denetim Standartları’nın tanımına göre;</a:t>
            </a:r>
          </a:p>
          <a:p>
            <a:pPr marL="311150" indent="0">
              <a:lnSpc>
                <a:spcPct val="120000"/>
              </a:lnSpc>
              <a:spcBef>
                <a:spcPts val="0"/>
              </a:spcBef>
              <a:buFont typeface="Wingdings" pitchFamily="2" charset="2"/>
              <a:buNone/>
            </a:pPr>
            <a:r>
              <a:rPr lang="tr-TR" sz="2600" dirty="0">
                <a:solidFill>
                  <a:schemeClr val="tx1">
                    <a:lumMod val="50000"/>
                    <a:lumOff val="50000"/>
                  </a:schemeClr>
                </a:solidFill>
              </a:rPr>
              <a:t>İç denetim, kurumun </a:t>
            </a:r>
            <a:r>
              <a:rPr lang="tr-TR" sz="2600" b="1" dirty="0">
                <a:solidFill>
                  <a:schemeClr val="tx1">
                    <a:lumMod val="50000"/>
                    <a:lumOff val="50000"/>
                  </a:schemeClr>
                </a:solidFill>
              </a:rPr>
              <a:t>“yönetişim”, “risk yönetim” </a:t>
            </a:r>
            <a:r>
              <a:rPr lang="tr-TR" sz="2600" b="1" dirty="0" err="1">
                <a:solidFill>
                  <a:schemeClr val="tx1">
                    <a:lumMod val="50000"/>
                    <a:lumOff val="50000"/>
                  </a:schemeClr>
                </a:solidFill>
              </a:rPr>
              <a:t>ve“kontrol</a:t>
            </a:r>
            <a:r>
              <a:rPr lang="tr-TR" sz="2600" b="1" dirty="0">
                <a:solidFill>
                  <a:schemeClr val="tx1">
                    <a:lumMod val="50000"/>
                    <a:lumOff val="50000"/>
                  </a:schemeClr>
                </a:solidFill>
              </a:rPr>
              <a:t>” </a:t>
            </a:r>
            <a:r>
              <a:rPr lang="tr-TR" sz="2600" dirty="0">
                <a:solidFill>
                  <a:schemeClr val="tx1">
                    <a:lumMod val="50000"/>
                    <a:lumOff val="50000"/>
                  </a:schemeClr>
                </a:solidFill>
              </a:rPr>
              <a:t>süreçlerinin etkinliğini değerlendirmek ve geliştirmek amacına yönelik sistemli ve disiplinli bir yaklaşım getirerek </a:t>
            </a:r>
            <a:r>
              <a:rPr lang="tr-TR" sz="2600" b="1" dirty="0">
                <a:solidFill>
                  <a:schemeClr val="tx1">
                    <a:lumMod val="50000"/>
                    <a:lumOff val="50000"/>
                  </a:schemeClr>
                </a:solidFill>
              </a:rPr>
              <a:t>“kurumun hedeflerine”</a:t>
            </a:r>
            <a:r>
              <a:rPr lang="tr-TR" sz="2600" dirty="0">
                <a:solidFill>
                  <a:schemeClr val="tx1">
                    <a:lumMod val="50000"/>
                    <a:lumOff val="50000"/>
                  </a:schemeClr>
                </a:solidFill>
              </a:rPr>
              <a:t> ulaşmasına yardımcı olur.</a:t>
            </a:r>
          </a:p>
          <a:p>
            <a:pPr marL="0" indent="0">
              <a:lnSpc>
                <a:spcPct val="120000"/>
              </a:lnSpc>
              <a:spcBef>
                <a:spcPts val="0"/>
              </a:spcBef>
              <a:buNone/>
            </a:pPr>
            <a:endParaRPr lang="tr-TR" sz="2600" b="1" dirty="0"/>
          </a:p>
          <a:p>
            <a:pPr marL="0" indent="0">
              <a:lnSpc>
                <a:spcPct val="120000"/>
              </a:lnSpc>
              <a:spcBef>
                <a:spcPts val="0"/>
              </a:spcBef>
              <a:buNone/>
            </a:pPr>
            <a:r>
              <a:rPr lang="tr-TR" sz="2600" b="1" dirty="0"/>
              <a:t>Denetim Hedefleri</a:t>
            </a:r>
            <a:endParaRPr lang="en-GB" sz="2600" b="1" dirty="0"/>
          </a:p>
          <a:p>
            <a:pPr marL="0" indent="0">
              <a:lnSpc>
                <a:spcPct val="120000"/>
              </a:lnSpc>
              <a:spcBef>
                <a:spcPts val="0"/>
              </a:spcBef>
              <a:buNone/>
            </a:pPr>
            <a:r>
              <a:rPr lang="tr-TR" sz="2600" dirty="0"/>
              <a:t>İç Denetim Standartları’na göre ‘İç Denetim, görevin gereklerini, risk yönetimi, kontroller ve politika, prosedür ve faaliyetlerden oluşan </a:t>
            </a:r>
            <a:r>
              <a:rPr lang="tr-TR" sz="2600" b="1" dirty="0"/>
              <a:t>yönetim uygulamalarının </a:t>
            </a:r>
            <a:r>
              <a:rPr lang="tr-TR" sz="2600" dirty="0"/>
              <a:t>değerlendirilmesi ve sistematik incelemeler yoluyla’ yapar. </a:t>
            </a:r>
          </a:p>
        </p:txBody>
      </p:sp>
    </p:spTree>
    <p:extLst>
      <p:ext uri="{BB962C8B-B14F-4D97-AF65-F5344CB8AC3E}">
        <p14:creationId xmlns:p14="http://schemas.microsoft.com/office/powerpoint/2010/main" val="1648235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700808"/>
            <a:ext cx="8229600" cy="4464496"/>
          </a:xfrm>
        </p:spPr>
        <p:txBody>
          <a:bodyPr>
            <a:noAutofit/>
          </a:bodyPr>
          <a:lstStyle/>
          <a:p>
            <a:pPr marL="449263" indent="-449263">
              <a:buFont typeface="Wingdings" pitchFamily="2" charset="2"/>
              <a:buChar char="q"/>
            </a:pPr>
            <a:r>
              <a:rPr lang="tr-TR" sz="2400" dirty="0"/>
              <a:t>Yönetim uygulamaları;</a:t>
            </a:r>
            <a:endParaRPr lang="en-GB" sz="2400" dirty="0"/>
          </a:p>
          <a:p>
            <a:pPr marL="760413" lvl="0" indent="-322263"/>
            <a:r>
              <a:rPr lang="tr-TR" sz="2400" dirty="0"/>
              <a:t>Kurum hedeflerinin belirlenmesi ve buna ilişkin faaliyetlerin izlenmesi</a:t>
            </a:r>
            <a:endParaRPr lang="en-GB" sz="2400" dirty="0"/>
          </a:p>
          <a:p>
            <a:pPr marL="760413" lvl="0" indent="-322263"/>
            <a:r>
              <a:rPr lang="tr-TR" sz="2400" dirty="0"/>
              <a:t>Hedeflerin gerçekleşmesini önleyebilecek risklerin belirlenmesi, değerlendirilmesi ve yönetilmesi</a:t>
            </a:r>
            <a:endParaRPr lang="en-GB" sz="2400" dirty="0"/>
          </a:p>
          <a:p>
            <a:pPr marL="760413" lvl="0" indent="-322263"/>
            <a:r>
              <a:rPr lang="tr-TR" sz="2400" dirty="0"/>
              <a:t>Kaynakların, ekonomik, etkin ve verimli kullanımının sağlanması</a:t>
            </a:r>
          </a:p>
          <a:p>
            <a:pPr marL="760413" lvl="0" indent="-322263"/>
            <a:r>
              <a:rPr lang="tr-TR" sz="2400" dirty="0"/>
              <a:t>Oluşturulmuş politikalara (davranışsal ve etik beklentiler dahil), prosedürlere, kanunlara ve düzenlemeler uygunluğun sağlanması </a:t>
            </a:r>
          </a:p>
        </p:txBody>
      </p:sp>
    </p:spTree>
    <p:extLst>
      <p:ext uri="{BB962C8B-B14F-4D97-AF65-F5344CB8AC3E}">
        <p14:creationId xmlns:p14="http://schemas.microsoft.com/office/powerpoint/2010/main" val="3334228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772816"/>
            <a:ext cx="8229600" cy="4176464"/>
          </a:xfrm>
        </p:spPr>
        <p:txBody>
          <a:bodyPr>
            <a:normAutofit/>
          </a:bodyPr>
          <a:lstStyle/>
          <a:p>
            <a:pPr marL="714375" lvl="0" indent="-322263"/>
            <a:r>
              <a:rPr lang="tr-TR" sz="2400" dirty="0"/>
              <a:t>Kurumun varlıklarının ve çıkarlarının, usulsüzlük, suistimal ve yolsuzluk dahil her türlü kayba karşı korunması</a:t>
            </a:r>
            <a:endParaRPr lang="en-GB" sz="2400" dirty="0"/>
          </a:p>
          <a:p>
            <a:pPr marL="714375" lvl="0" indent="-322263"/>
            <a:r>
              <a:rPr lang="tr-TR" sz="2400" dirty="0"/>
              <a:t>Hesap verebilirlik, iç ve dış raporlamalar dahil, verilerin, hesapların ve bilgilerin güvenilirliğinin ve güvenliğinin sağlanması</a:t>
            </a:r>
          </a:p>
          <a:p>
            <a:pPr marL="403225" indent="-403225">
              <a:buFont typeface="Wingdings" pitchFamily="2" charset="2"/>
              <a:buChar char="q"/>
            </a:pPr>
            <a:r>
              <a:rPr lang="tr-TR" sz="2400" dirty="0"/>
              <a:t>Her iç denetim planı, yukarıda listelenen </a:t>
            </a:r>
            <a:r>
              <a:rPr lang="tr-TR" sz="2400" dirty="0">
                <a:solidFill>
                  <a:srgbClr val="FF0000"/>
                </a:solidFill>
              </a:rPr>
              <a:t>altı kontrol hedefi</a:t>
            </a:r>
            <a:r>
              <a:rPr lang="tr-TR" sz="2400" dirty="0"/>
              <a:t>nden bir ya da daha fazlasını dikkate alacak biçimde tasarlanacaktır. </a:t>
            </a:r>
            <a:endParaRPr lang="en-GB" sz="2400" b="1" dirty="0"/>
          </a:p>
          <a:p>
            <a:pPr lvl="0"/>
            <a:endParaRPr lang="tr-TR" sz="2400" dirty="0"/>
          </a:p>
          <a:p>
            <a:pPr marL="495300" lvl="0" indent="-495300">
              <a:buFont typeface="Wingdings" pitchFamily="2" charset="2"/>
              <a:buChar char="q"/>
            </a:pPr>
            <a:endParaRPr lang="tr-TR" dirty="0"/>
          </a:p>
          <a:p>
            <a:pPr marL="0" indent="0">
              <a:buNone/>
            </a:pPr>
            <a:endParaRPr lang="tr-TR" dirty="0"/>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807069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700808"/>
            <a:ext cx="8229600" cy="504056"/>
          </a:xfrm>
        </p:spPr>
        <p:txBody>
          <a:bodyPr>
            <a:normAutofit lnSpcReduction="10000"/>
          </a:bodyPr>
          <a:lstStyle/>
          <a:p>
            <a:pPr marL="0" lvl="0" indent="0" algn="ctr">
              <a:buNone/>
            </a:pPr>
            <a:r>
              <a:rPr lang="tr-TR" dirty="0"/>
              <a:t>Kurumsal Yönetim Döngüsü (</a:t>
            </a:r>
            <a:r>
              <a:rPr lang="tr-TR" dirty="0" err="1"/>
              <a:t>Governance</a:t>
            </a:r>
            <a:r>
              <a:rPr lang="tr-TR" dirty="0"/>
              <a:t>)</a:t>
            </a:r>
          </a:p>
          <a:p>
            <a:pPr marL="0" indent="0">
              <a:buNone/>
            </a:pPr>
            <a:endParaRPr lang="tr-TR" dirty="0"/>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graphicFrame>
        <p:nvGraphicFramePr>
          <p:cNvPr id="4" name="Diagram 3">
            <a:extLst>
              <a:ext uri="{FF2B5EF4-FFF2-40B4-BE49-F238E27FC236}">
                <a16:creationId xmlns:a16="http://schemas.microsoft.com/office/drawing/2014/main" id="{D9137898-9B0D-3141-B991-BC5A0E12333F}"/>
              </a:ext>
            </a:extLst>
          </p:cNvPr>
          <p:cNvGraphicFramePr/>
          <p:nvPr>
            <p:extLst>
              <p:ext uri="{D42A27DB-BD31-4B8C-83A1-F6EECF244321}">
                <p14:modId xmlns:p14="http://schemas.microsoft.com/office/powerpoint/2010/main" val="3841843648"/>
              </p:ext>
            </p:extLst>
          </p:nvPr>
        </p:nvGraphicFramePr>
        <p:xfrm>
          <a:off x="2278286" y="2204864"/>
          <a:ext cx="4381946" cy="3744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3997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33E84588-4AF5-A740-AC18-903955CF78C5}"/>
              </a:ext>
            </a:extLst>
          </p:cNvPr>
          <p:cNvSpPr txBox="1">
            <a:spLocks noChangeArrowheads="1"/>
          </p:cNvSpPr>
          <p:nvPr/>
        </p:nvSpPr>
        <p:spPr bwMode="auto">
          <a:xfrm>
            <a:off x="749300" y="1916832"/>
            <a:ext cx="7711132" cy="3816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lvl="1" indent="0">
              <a:buFont typeface="Times New Roman" pitchFamily="18" charset="0"/>
              <a:buNone/>
            </a:pPr>
            <a:r>
              <a:rPr lang="tr-TR" altLang="ko-KR" dirty="0">
                <a:solidFill>
                  <a:srgbClr val="FF0000"/>
                </a:solidFill>
              </a:rPr>
              <a:t>Kontrolleri nasıl belirliyoruz?</a:t>
            </a:r>
          </a:p>
          <a:p>
            <a:pPr marL="138113" lvl="1" indent="0" eaLnBrk="1" hangingPunct="1">
              <a:buClr>
                <a:srgbClr val="7387AF"/>
              </a:buClr>
              <a:buNone/>
            </a:pPr>
            <a:r>
              <a:rPr lang="tr-TR" sz="2400" b="1" dirty="0"/>
              <a:t>Risk, Sebep, Sonuç: Hangisi ?</a:t>
            </a:r>
            <a:endParaRPr lang="tr-TR" sz="2400" dirty="0"/>
          </a:p>
          <a:p>
            <a:pPr marL="495300" lvl="1" indent="-265113" eaLnBrk="1" hangingPunct="1">
              <a:buClr>
                <a:srgbClr val="7387AF"/>
              </a:buClr>
              <a:buFont typeface="Wingdings" pitchFamily="2" charset="2"/>
              <a:buChar char="§"/>
            </a:pPr>
            <a:r>
              <a:rPr lang="tr-TR" sz="2400" dirty="0"/>
              <a:t>Kaplanın kafesten kaçması</a:t>
            </a:r>
          </a:p>
          <a:p>
            <a:pPr marL="495300" lvl="1" indent="-265113" eaLnBrk="1" hangingPunct="1">
              <a:buClr>
                <a:srgbClr val="7387AF"/>
              </a:buClr>
              <a:buFont typeface="Wingdings" pitchFamily="2" charset="2"/>
              <a:buChar char="§"/>
            </a:pPr>
            <a:r>
              <a:rPr lang="tr-TR" sz="2400" dirty="0"/>
              <a:t>Kafesin yeterince sağlam olmaması</a:t>
            </a:r>
          </a:p>
          <a:p>
            <a:pPr marL="495300" lvl="1" indent="-265113" eaLnBrk="1" hangingPunct="1">
              <a:buClr>
                <a:srgbClr val="7387AF"/>
              </a:buClr>
              <a:buFont typeface="Wingdings" pitchFamily="2" charset="2"/>
              <a:buChar char="§"/>
            </a:pPr>
            <a:r>
              <a:rPr lang="tr-TR" sz="2400" dirty="0"/>
              <a:t>Kafesin kapısının açık unutulması</a:t>
            </a:r>
          </a:p>
          <a:p>
            <a:pPr marL="495300" lvl="1" indent="-265113" eaLnBrk="1" hangingPunct="1">
              <a:buClr>
                <a:srgbClr val="7387AF"/>
              </a:buClr>
              <a:buFont typeface="Wingdings" pitchFamily="2" charset="2"/>
              <a:buChar char="§"/>
            </a:pPr>
            <a:r>
              <a:rPr lang="tr-TR" sz="2400" dirty="0"/>
              <a:t>Kaplanın insanları öldürmesi/zarar vermesi</a:t>
            </a:r>
          </a:p>
          <a:p>
            <a:pPr marL="495300" lvl="1" indent="-265113" eaLnBrk="1" hangingPunct="1">
              <a:buClr>
                <a:srgbClr val="7387AF"/>
              </a:buClr>
              <a:buFont typeface="Wingdings" pitchFamily="2" charset="2"/>
              <a:buChar char="§"/>
            </a:pPr>
            <a:r>
              <a:rPr lang="tr-TR" sz="2400" dirty="0"/>
              <a:t>Kaplanın kaybolması </a:t>
            </a:r>
          </a:p>
          <a:p>
            <a:pPr marL="534988" lvl="1" indent="-342900">
              <a:buClr>
                <a:schemeClr val="bg1"/>
              </a:buClr>
              <a:buFont typeface="Wingdings" pitchFamily="2" charset="2"/>
              <a:buNone/>
            </a:pPr>
            <a:endParaRPr lang="en-US" sz="2000" dirty="0">
              <a:solidFill>
                <a:srgbClr val="7387AF"/>
              </a:solidFill>
            </a:endParaRPr>
          </a:p>
        </p:txBody>
      </p:sp>
    </p:spTree>
    <p:extLst>
      <p:ext uri="{BB962C8B-B14F-4D97-AF65-F5344CB8AC3E}">
        <p14:creationId xmlns:p14="http://schemas.microsoft.com/office/powerpoint/2010/main" val="2311497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263B95D3-5BD8-CD47-B48D-882FB608B3BF}"/>
              </a:ext>
            </a:extLst>
          </p:cNvPr>
          <p:cNvSpPr>
            <a:spLocks noChangeArrowheads="1"/>
          </p:cNvSpPr>
          <p:nvPr/>
        </p:nvSpPr>
        <p:spPr bwMode="auto">
          <a:xfrm>
            <a:off x="509786" y="2060848"/>
            <a:ext cx="8094662" cy="584775"/>
          </a:xfrm>
          <a:prstGeom prst="rect">
            <a:avLst/>
          </a:prstGeom>
          <a:noFill/>
          <a:ln w="9525" algn="ctr">
            <a:solidFill>
              <a:srgbClr val="5F5F5F"/>
            </a:solidFill>
            <a:miter lim="800000"/>
            <a:headEnd/>
            <a:tailEnd/>
          </a:ln>
          <a:effectLst/>
          <a:extLst>
            <a:ext uri="{909E8E84-426E-40DD-AFC4-6F175D3DCCD1}">
              <a14:hiddenFill xmlns:a14="http://schemas.microsoft.com/office/drawing/2010/main">
                <a:solidFill>
                  <a:srgbClr val="7387A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tr-TR" sz="1600" b="1" dirty="0">
                <a:solidFill>
                  <a:schemeClr val="accent1">
                    <a:lumMod val="50000"/>
                  </a:schemeClr>
                </a:solidFill>
                <a:latin typeface="Verdana" pitchFamily="34" charset="0"/>
              </a:rPr>
              <a:t>Hedef</a:t>
            </a:r>
            <a:r>
              <a:rPr lang="en-GB" sz="1600" b="1" dirty="0">
                <a:solidFill>
                  <a:schemeClr val="accent1">
                    <a:lumMod val="50000"/>
                  </a:schemeClr>
                </a:solidFill>
                <a:latin typeface="Verdana" pitchFamily="34" charset="0"/>
              </a:rPr>
              <a:t> – </a:t>
            </a:r>
            <a:r>
              <a:rPr lang="tr-TR" sz="1600" b="1" dirty="0">
                <a:solidFill>
                  <a:schemeClr val="accent1">
                    <a:lumMod val="50000"/>
                  </a:schemeClr>
                </a:solidFill>
                <a:latin typeface="Verdana" pitchFamily="34" charset="0"/>
              </a:rPr>
              <a:t>Hayvanat bahçesindeki tüm hayvanların güvenli bir şekilde muhafaza edilmesi</a:t>
            </a:r>
          </a:p>
        </p:txBody>
      </p:sp>
      <p:sp>
        <p:nvSpPr>
          <p:cNvPr id="6" name="Text Box 7">
            <a:extLst>
              <a:ext uri="{FF2B5EF4-FFF2-40B4-BE49-F238E27FC236}">
                <a16:creationId xmlns:a16="http://schemas.microsoft.com/office/drawing/2014/main" id="{DA63F051-9500-E449-AF5E-9EE1EDFD7FFA}"/>
              </a:ext>
            </a:extLst>
          </p:cNvPr>
          <p:cNvSpPr txBox="1">
            <a:spLocks noChangeArrowheads="1"/>
          </p:cNvSpPr>
          <p:nvPr/>
        </p:nvSpPr>
        <p:spPr bwMode="auto">
          <a:xfrm>
            <a:off x="539750" y="2990279"/>
            <a:ext cx="1152525" cy="276999"/>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tr-TR" b="1" dirty="0">
                <a:solidFill>
                  <a:schemeClr val="accent1">
                    <a:lumMod val="50000"/>
                  </a:schemeClr>
                </a:solidFill>
                <a:latin typeface="Arial" charset="0"/>
                <a:ea typeface="ヒラギノ角ゴ Pro W3" pitchFamily="-76" charset="-128"/>
                <a:cs typeface="Arial" charset="0"/>
              </a:rPr>
              <a:t>SEBEP</a:t>
            </a:r>
            <a:endParaRPr lang="en-US" b="1" dirty="0">
              <a:solidFill>
                <a:schemeClr val="accent1">
                  <a:lumMod val="50000"/>
                </a:schemeClr>
              </a:solidFill>
              <a:latin typeface="Arial" charset="0"/>
              <a:ea typeface="ヒラギノ角ゴ Pro W3" pitchFamily="-76" charset="-128"/>
              <a:cs typeface="Arial" charset="0"/>
            </a:endParaRPr>
          </a:p>
        </p:txBody>
      </p:sp>
      <p:sp>
        <p:nvSpPr>
          <p:cNvPr id="7" name="Text Box 8">
            <a:extLst>
              <a:ext uri="{FF2B5EF4-FFF2-40B4-BE49-F238E27FC236}">
                <a16:creationId xmlns:a16="http://schemas.microsoft.com/office/drawing/2014/main" id="{BC848FBA-22DD-C648-BC7D-4AC9E54DFC07}"/>
              </a:ext>
            </a:extLst>
          </p:cNvPr>
          <p:cNvSpPr txBox="1">
            <a:spLocks noChangeArrowheads="1"/>
          </p:cNvSpPr>
          <p:nvPr/>
        </p:nvSpPr>
        <p:spPr bwMode="auto">
          <a:xfrm>
            <a:off x="4211638" y="3007985"/>
            <a:ext cx="936625" cy="276999"/>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n-GB" b="1" dirty="0">
                <a:solidFill>
                  <a:schemeClr val="accent1">
                    <a:lumMod val="50000"/>
                  </a:schemeClr>
                </a:solidFill>
                <a:latin typeface="Arial" charset="0"/>
                <a:ea typeface="ヒラギノ角ゴ Pro W3" pitchFamily="-76" charset="-128"/>
                <a:cs typeface="Arial" charset="0"/>
              </a:rPr>
              <a:t>R</a:t>
            </a:r>
            <a:r>
              <a:rPr lang="tr-TR" b="1" dirty="0">
                <a:solidFill>
                  <a:schemeClr val="accent1">
                    <a:lumMod val="50000"/>
                  </a:schemeClr>
                </a:solidFill>
                <a:latin typeface="Arial" charset="0"/>
                <a:ea typeface="ヒラギノ角ゴ Pro W3" pitchFamily="-76" charset="-128"/>
                <a:cs typeface="Arial" charset="0"/>
              </a:rPr>
              <a:t>İ</a:t>
            </a:r>
            <a:r>
              <a:rPr lang="en-GB" b="1" dirty="0">
                <a:solidFill>
                  <a:schemeClr val="accent1">
                    <a:lumMod val="50000"/>
                  </a:schemeClr>
                </a:solidFill>
                <a:latin typeface="Arial" charset="0"/>
                <a:ea typeface="ヒラギノ角ゴ Pro W3" pitchFamily="-76" charset="-128"/>
                <a:cs typeface="Arial" charset="0"/>
              </a:rPr>
              <a:t>SK</a:t>
            </a:r>
            <a:endParaRPr lang="en-US" b="1" dirty="0">
              <a:solidFill>
                <a:schemeClr val="accent1">
                  <a:lumMod val="50000"/>
                </a:schemeClr>
              </a:solidFill>
              <a:latin typeface="Arial" charset="0"/>
              <a:ea typeface="ヒラギノ角ゴ Pro W3" pitchFamily="-76" charset="-128"/>
              <a:cs typeface="Arial" charset="0"/>
            </a:endParaRPr>
          </a:p>
        </p:txBody>
      </p:sp>
      <p:sp>
        <p:nvSpPr>
          <p:cNvPr id="8" name="Line 11">
            <a:extLst>
              <a:ext uri="{FF2B5EF4-FFF2-40B4-BE49-F238E27FC236}">
                <a16:creationId xmlns:a16="http://schemas.microsoft.com/office/drawing/2014/main" id="{5A76848A-4DD0-DF40-B092-A5F2804C09F1}"/>
              </a:ext>
            </a:extLst>
          </p:cNvPr>
          <p:cNvSpPr>
            <a:spLocks noChangeShapeType="1"/>
          </p:cNvSpPr>
          <p:nvPr/>
        </p:nvSpPr>
        <p:spPr bwMode="auto">
          <a:xfrm>
            <a:off x="1619250" y="3141663"/>
            <a:ext cx="2447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 name="Line 11">
            <a:extLst>
              <a:ext uri="{FF2B5EF4-FFF2-40B4-BE49-F238E27FC236}">
                <a16:creationId xmlns:a16="http://schemas.microsoft.com/office/drawing/2014/main" id="{8D7A6920-74B3-FC49-933A-4D519C08C757}"/>
              </a:ext>
            </a:extLst>
          </p:cNvPr>
          <p:cNvSpPr>
            <a:spLocks noChangeShapeType="1"/>
          </p:cNvSpPr>
          <p:nvPr/>
        </p:nvSpPr>
        <p:spPr bwMode="auto">
          <a:xfrm>
            <a:off x="4860032" y="3140968"/>
            <a:ext cx="2447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 name="Text Box 8">
            <a:extLst>
              <a:ext uri="{FF2B5EF4-FFF2-40B4-BE49-F238E27FC236}">
                <a16:creationId xmlns:a16="http://schemas.microsoft.com/office/drawing/2014/main" id="{C2C63CC8-8C4A-5C4E-AF7F-83F848ECC735}"/>
              </a:ext>
            </a:extLst>
          </p:cNvPr>
          <p:cNvSpPr txBox="1">
            <a:spLocks noChangeArrowheads="1"/>
          </p:cNvSpPr>
          <p:nvPr/>
        </p:nvSpPr>
        <p:spPr bwMode="auto">
          <a:xfrm>
            <a:off x="7379791" y="2996953"/>
            <a:ext cx="1008633" cy="369332"/>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spcBef>
                <a:spcPct val="50000"/>
              </a:spcBef>
            </a:pPr>
            <a:r>
              <a:rPr lang="tr-TR" b="1" dirty="0">
                <a:solidFill>
                  <a:schemeClr val="accent1">
                    <a:lumMod val="50000"/>
                  </a:schemeClr>
                </a:solidFill>
                <a:latin typeface="Arial" charset="0"/>
                <a:ea typeface="ヒラギノ角ゴ Pro W3" pitchFamily="-76" charset="-128"/>
                <a:cs typeface="Arial" charset="0"/>
              </a:rPr>
              <a:t>SONUÇ</a:t>
            </a:r>
            <a:endParaRPr lang="en-US" b="1" dirty="0">
              <a:solidFill>
                <a:schemeClr val="accent1">
                  <a:lumMod val="50000"/>
                </a:schemeClr>
              </a:solidFill>
              <a:latin typeface="Arial" charset="0"/>
              <a:ea typeface="ヒラギノ角ゴ Pro W3" pitchFamily="-76" charset="-128"/>
              <a:cs typeface="Arial" charset="0"/>
            </a:endParaRPr>
          </a:p>
        </p:txBody>
      </p:sp>
      <p:sp>
        <p:nvSpPr>
          <p:cNvPr id="11" name="Rectangle 14">
            <a:extLst>
              <a:ext uri="{FF2B5EF4-FFF2-40B4-BE49-F238E27FC236}">
                <a16:creationId xmlns:a16="http://schemas.microsoft.com/office/drawing/2014/main" id="{21C22541-0426-844A-B733-57314D5D8F6A}"/>
              </a:ext>
            </a:extLst>
          </p:cNvPr>
          <p:cNvSpPr>
            <a:spLocks noChangeAspect="1" noChangeArrowheads="1"/>
          </p:cNvSpPr>
          <p:nvPr/>
        </p:nvSpPr>
        <p:spPr bwMode="auto">
          <a:xfrm>
            <a:off x="555625" y="3716338"/>
            <a:ext cx="1568450" cy="733425"/>
          </a:xfrm>
          <a:prstGeom prst="rect">
            <a:avLst/>
          </a:prstGeom>
          <a:solidFill>
            <a:srgbClr val="75405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r>
              <a:rPr lang="tr-TR" sz="1200" b="1" dirty="0">
                <a:solidFill>
                  <a:schemeClr val="bg1"/>
                </a:solidFill>
                <a:latin typeface="Arial" charset="0"/>
                <a:ea typeface="ヒラギノ角ゴ Pro W3" pitchFamily="-76" charset="-128"/>
                <a:cs typeface="Arial" charset="0"/>
              </a:rPr>
              <a:t>Sebep</a:t>
            </a:r>
            <a:r>
              <a:rPr lang="en-GB" sz="1200" b="1" dirty="0">
                <a:solidFill>
                  <a:schemeClr val="bg1"/>
                </a:solidFill>
                <a:latin typeface="Arial" charset="0"/>
                <a:ea typeface="ヒラギノ角ゴ Pro W3" pitchFamily="-76" charset="-128"/>
                <a:cs typeface="Arial" charset="0"/>
              </a:rPr>
              <a:t> </a:t>
            </a:r>
            <a:r>
              <a:rPr lang="tr-TR" sz="1200" b="1" dirty="0">
                <a:solidFill>
                  <a:schemeClr val="bg1"/>
                </a:solidFill>
                <a:latin typeface="Arial" charset="0"/>
                <a:ea typeface="ヒラギノ角ゴ Pro W3" pitchFamily="-76" charset="-128"/>
                <a:cs typeface="Arial" charset="0"/>
              </a:rPr>
              <a:t>(</a:t>
            </a:r>
            <a:r>
              <a:rPr lang="en-GB" sz="1200" b="1" dirty="0">
                <a:solidFill>
                  <a:schemeClr val="bg1"/>
                </a:solidFill>
                <a:latin typeface="Arial" charset="0"/>
                <a:ea typeface="ヒラギノ角ゴ Pro W3" pitchFamily="-76" charset="-128"/>
                <a:cs typeface="Arial" charset="0"/>
              </a:rPr>
              <a:t>1</a:t>
            </a:r>
            <a:r>
              <a:rPr lang="tr-TR" sz="1200" b="1" dirty="0">
                <a:solidFill>
                  <a:schemeClr val="bg1"/>
                </a:solidFill>
                <a:latin typeface="Arial" charset="0"/>
                <a:ea typeface="ヒラギノ角ゴ Pro W3" pitchFamily="-76" charset="-128"/>
                <a:cs typeface="Arial" charset="0"/>
              </a:rPr>
              <a:t>)</a:t>
            </a:r>
            <a:endParaRPr lang="en-GB" sz="1200" b="1" dirty="0">
              <a:solidFill>
                <a:schemeClr val="bg1"/>
              </a:solidFill>
              <a:latin typeface="Arial" charset="0"/>
              <a:ea typeface="ヒラギノ角ゴ Pro W3" pitchFamily="-76" charset="-128"/>
              <a:cs typeface="Arial" charset="0"/>
            </a:endParaRPr>
          </a:p>
          <a:p>
            <a:pPr eaLnBrk="0" hangingPunct="0"/>
            <a:r>
              <a:rPr lang="tr-TR" sz="1200" dirty="0">
                <a:solidFill>
                  <a:schemeClr val="bg1"/>
                </a:solidFill>
                <a:latin typeface="Arial" charset="0"/>
                <a:ea typeface="ヒラギノ角ゴ Pro W3" pitchFamily="-76" charset="-128"/>
                <a:cs typeface="Arial" charset="0"/>
              </a:rPr>
              <a:t>Kafesin yeterince sağlam olmaması</a:t>
            </a:r>
            <a:endParaRPr lang="en-US" sz="1200" dirty="0">
              <a:solidFill>
                <a:schemeClr val="bg1"/>
              </a:solidFill>
              <a:latin typeface="Arial" charset="0"/>
              <a:ea typeface="ヒラギノ角ゴ Pro W3" pitchFamily="-76" charset="-128"/>
              <a:cs typeface="Arial" charset="0"/>
            </a:endParaRPr>
          </a:p>
        </p:txBody>
      </p:sp>
      <p:sp>
        <p:nvSpPr>
          <p:cNvPr id="12" name="Rectangle 15">
            <a:extLst>
              <a:ext uri="{FF2B5EF4-FFF2-40B4-BE49-F238E27FC236}">
                <a16:creationId xmlns:a16="http://schemas.microsoft.com/office/drawing/2014/main" id="{B6B05807-16D4-E644-8FD5-F690E8FB8314}"/>
              </a:ext>
            </a:extLst>
          </p:cNvPr>
          <p:cNvSpPr>
            <a:spLocks noChangeAspect="1" noChangeArrowheads="1"/>
          </p:cNvSpPr>
          <p:nvPr/>
        </p:nvSpPr>
        <p:spPr bwMode="auto">
          <a:xfrm>
            <a:off x="555625" y="5000625"/>
            <a:ext cx="1568450" cy="733425"/>
          </a:xfrm>
          <a:prstGeom prst="rect">
            <a:avLst/>
          </a:prstGeom>
          <a:solidFill>
            <a:srgbClr val="75405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r>
              <a:rPr lang="tr-TR" sz="1200" b="1" dirty="0">
                <a:solidFill>
                  <a:schemeClr val="bg1"/>
                </a:solidFill>
                <a:latin typeface="Arial" charset="0"/>
                <a:ea typeface="ヒラギノ角ゴ Pro W3" pitchFamily="-76" charset="-128"/>
                <a:cs typeface="Arial" charset="0"/>
              </a:rPr>
              <a:t>Sebep (</a:t>
            </a:r>
            <a:r>
              <a:rPr lang="en-GB" sz="1200" b="1" dirty="0">
                <a:solidFill>
                  <a:schemeClr val="bg1"/>
                </a:solidFill>
                <a:latin typeface="Arial" charset="0"/>
                <a:ea typeface="ヒラギノ角ゴ Pro W3" pitchFamily="-76" charset="-128"/>
                <a:cs typeface="Arial" charset="0"/>
              </a:rPr>
              <a:t>2</a:t>
            </a:r>
            <a:r>
              <a:rPr lang="tr-TR" sz="1200" b="1" dirty="0">
                <a:solidFill>
                  <a:schemeClr val="bg1"/>
                </a:solidFill>
                <a:latin typeface="Arial" charset="0"/>
                <a:ea typeface="ヒラギノ角ゴ Pro W3" pitchFamily="-76" charset="-128"/>
                <a:cs typeface="Arial" charset="0"/>
              </a:rPr>
              <a:t>)</a:t>
            </a:r>
            <a:endParaRPr lang="en-GB" sz="1200" b="1" dirty="0">
              <a:solidFill>
                <a:schemeClr val="bg1"/>
              </a:solidFill>
              <a:latin typeface="Arial" charset="0"/>
              <a:ea typeface="ヒラギノ角ゴ Pro W3" pitchFamily="-76" charset="-128"/>
              <a:cs typeface="Arial" charset="0"/>
            </a:endParaRPr>
          </a:p>
          <a:p>
            <a:pPr eaLnBrk="0" hangingPunct="0"/>
            <a:r>
              <a:rPr lang="tr-TR" sz="1200" dirty="0">
                <a:solidFill>
                  <a:schemeClr val="bg1"/>
                </a:solidFill>
                <a:latin typeface="Arial" charset="0"/>
                <a:ea typeface="ヒラギノ角ゴ Pro W3" pitchFamily="-76" charset="-128"/>
                <a:cs typeface="Arial" charset="0"/>
              </a:rPr>
              <a:t>Kafesin kapısının açık unutulması</a:t>
            </a:r>
            <a:endParaRPr lang="en-US" sz="1200" dirty="0">
              <a:solidFill>
                <a:schemeClr val="bg1"/>
              </a:solidFill>
              <a:latin typeface="Arial" charset="0"/>
              <a:ea typeface="ヒラギノ角ゴ Pro W3" pitchFamily="-76" charset="-128"/>
              <a:cs typeface="Arial" charset="0"/>
            </a:endParaRPr>
          </a:p>
        </p:txBody>
      </p:sp>
      <p:sp>
        <p:nvSpPr>
          <p:cNvPr id="13" name="Oval 13">
            <a:extLst>
              <a:ext uri="{FF2B5EF4-FFF2-40B4-BE49-F238E27FC236}">
                <a16:creationId xmlns:a16="http://schemas.microsoft.com/office/drawing/2014/main" id="{D6AEEC18-96C3-9842-AF3C-00EECE1617EB}"/>
              </a:ext>
            </a:extLst>
          </p:cNvPr>
          <p:cNvSpPr>
            <a:spLocks noChangeArrowheads="1"/>
          </p:cNvSpPr>
          <p:nvPr/>
        </p:nvSpPr>
        <p:spPr bwMode="auto">
          <a:xfrm>
            <a:off x="3851275" y="3933825"/>
            <a:ext cx="1439863" cy="1439863"/>
          </a:xfrm>
          <a:prstGeom prst="ellipse">
            <a:avLst/>
          </a:prstGeom>
          <a:solidFill>
            <a:schemeClr val="bg2">
              <a:lumMod val="50000"/>
            </a:schemeClr>
          </a:solidFill>
          <a:ln w="9525" algn="ctr">
            <a:solidFill>
              <a:srgbClr val="000080"/>
            </a:solidFill>
            <a:round/>
            <a:headEnd/>
            <a:tailEnd/>
          </a:ln>
          <a:effectLst/>
        </p:spPr>
        <p:txBody>
          <a:bodyPr wrap="none" anchor="ctr"/>
          <a:lstStyle/>
          <a:p>
            <a:pPr algn="ctr" eaLnBrk="0" hangingPunct="0"/>
            <a:r>
              <a:rPr lang="tr-TR" dirty="0">
                <a:solidFill>
                  <a:schemeClr val="bg1"/>
                </a:solidFill>
                <a:latin typeface="Verdana" pitchFamily="34" charset="0"/>
                <a:ea typeface="ヒラギノ角ゴ Pro W3" pitchFamily="-76" charset="-128"/>
                <a:cs typeface="Arial" charset="0"/>
              </a:rPr>
              <a:t>Kaplanın </a:t>
            </a:r>
          </a:p>
          <a:p>
            <a:pPr algn="ctr" eaLnBrk="0" hangingPunct="0"/>
            <a:r>
              <a:rPr lang="tr-TR" dirty="0">
                <a:solidFill>
                  <a:schemeClr val="bg1"/>
                </a:solidFill>
                <a:latin typeface="Verdana" pitchFamily="34" charset="0"/>
                <a:ea typeface="ヒラギノ角ゴ Pro W3" pitchFamily="-76" charset="-128"/>
                <a:cs typeface="Arial" charset="0"/>
              </a:rPr>
              <a:t>kafesten </a:t>
            </a:r>
          </a:p>
          <a:p>
            <a:pPr algn="ctr" eaLnBrk="0" hangingPunct="0"/>
            <a:r>
              <a:rPr lang="tr-TR" dirty="0">
                <a:solidFill>
                  <a:schemeClr val="bg1"/>
                </a:solidFill>
                <a:latin typeface="Verdana" pitchFamily="34" charset="0"/>
                <a:ea typeface="ヒラギノ角ゴ Pro W3" pitchFamily="-76" charset="-128"/>
                <a:cs typeface="Arial" charset="0"/>
              </a:rPr>
              <a:t>kaçması</a:t>
            </a:r>
            <a:endParaRPr lang="en-US" dirty="0">
              <a:solidFill>
                <a:schemeClr val="bg1"/>
              </a:solidFill>
              <a:latin typeface="Verdana" pitchFamily="34" charset="0"/>
              <a:ea typeface="ヒラギノ角ゴ Pro W3" pitchFamily="-76" charset="-128"/>
              <a:cs typeface="Arial" charset="0"/>
            </a:endParaRPr>
          </a:p>
        </p:txBody>
      </p:sp>
      <p:sp>
        <p:nvSpPr>
          <p:cNvPr id="14" name="Rectangle 16">
            <a:extLst>
              <a:ext uri="{FF2B5EF4-FFF2-40B4-BE49-F238E27FC236}">
                <a16:creationId xmlns:a16="http://schemas.microsoft.com/office/drawing/2014/main" id="{C9D00A94-F8D2-4E4E-877F-8F621D00F271}"/>
              </a:ext>
            </a:extLst>
          </p:cNvPr>
          <p:cNvSpPr>
            <a:spLocks noChangeAspect="1" noChangeArrowheads="1"/>
          </p:cNvSpPr>
          <p:nvPr/>
        </p:nvSpPr>
        <p:spPr bwMode="auto">
          <a:xfrm>
            <a:off x="7019925" y="3716338"/>
            <a:ext cx="1568450" cy="733425"/>
          </a:xfrm>
          <a:prstGeom prst="rect">
            <a:avLst/>
          </a:prstGeom>
          <a:solidFill>
            <a:srgbClr val="75405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r>
              <a:rPr lang="tr-TR" sz="1100" b="1" dirty="0">
                <a:solidFill>
                  <a:schemeClr val="bg1"/>
                </a:solidFill>
                <a:latin typeface="Arial" charset="0"/>
                <a:ea typeface="ヒラギノ角ゴ Pro W3" pitchFamily="-76" charset="-128"/>
                <a:cs typeface="Arial" charset="0"/>
              </a:rPr>
              <a:t>Sonuç (</a:t>
            </a:r>
            <a:r>
              <a:rPr lang="en-GB" sz="1100" b="1" dirty="0">
                <a:solidFill>
                  <a:schemeClr val="bg1"/>
                </a:solidFill>
                <a:latin typeface="Arial" charset="0"/>
                <a:ea typeface="ヒラギノ角ゴ Pro W3" pitchFamily="-76" charset="-128"/>
                <a:cs typeface="Arial" charset="0"/>
              </a:rPr>
              <a:t>1</a:t>
            </a:r>
            <a:r>
              <a:rPr lang="tr-TR" sz="1100" b="1" dirty="0">
                <a:solidFill>
                  <a:schemeClr val="bg1"/>
                </a:solidFill>
                <a:latin typeface="Arial" charset="0"/>
                <a:ea typeface="ヒラギノ角ゴ Pro W3" pitchFamily="-76" charset="-128"/>
                <a:cs typeface="Arial" charset="0"/>
              </a:rPr>
              <a:t>)</a:t>
            </a:r>
            <a:endParaRPr lang="en-GB" sz="1100" b="1" dirty="0">
              <a:solidFill>
                <a:schemeClr val="bg1"/>
              </a:solidFill>
              <a:latin typeface="Arial" charset="0"/>
              <a:ea typeface="ヒラギノ角ゴ Pro W3" pitchFamily="-76" charset="-128"/>
              <a:cs typeface="Arial" charset="0"/>
            </a:endParaRPr>
          </a:p>
          <a:p>
            <a:pPr eaLnBrk="0" hangingPunct="0"/>
            <a:r>
              <a:rPr lang="tr-TR" sz="1100" dirty="0">
                <a:solidFill>
                  <a:schemeClr val="bg1"/>
                </a:solidFill>
                <a:latin typeface="Arial" charset="0"/>
                <a:ea typeface="ヒラギノ角ゴ Pro W3" pitchFamily="-76" charset="-128"/>
                <a:cs typeface="Arial" charset="0"/>
              </a:rPr>
              <a:t>İnsanları öldürmesi/</a:t>
            </a:r>
          </a:p>
          <a:p>
            <a:pPr eaLnBrk="0" hangingPunct="0"/>
            <a:r>
              <a:rPr lang="tr-TR" sz="1100" dirty="0">
                <a:solidFill>
                  <a:schemeClr val="bg1"/>
                </a:solidFill>
                <a:latin typeface="Arial" charset="0"/>
                <a:ea typeface="ヒラギノ角ゴ Pro W3" pitchFamily="-76" charset="-128"/>
                <a:cs typeface="Arial" charset="0"/>
              </a:rPr>
              <a:t>Zarar vermesi</a:t>
            </a:r>
            <a:endParaRPr lang="en-US" sz="1100" dirty="0">
              <a:solidFill>
                <a:schemeClr val="bg1"/>
              </a:solidFill>
              <a:latin typeface="Arial" charset="0"/>
              <a:ea typeface="ヒラギノ角ゴ Pro W3" pitchFamily="-76" charset="-128"/>
              <a:cs typeface="Arial" charset="0"/>
            </a:endParaRPr>
          </a:p>
        </p:txBody>
      </p:sp>
      <p:sp>
        <p:nvSpPr>
          <p:cNvPr id="15" name="Rectangle 17">
            <a:extLst>
              <a:ext uri="{FF2B5EF4-FFF2-40B4-BE49-F238E27FC236}">
                <a16:creationId xmlns:a16="http://schemas.microsoft.com/office/drawing/2014/main" id="{84EB85F9-771B-6946-ACD0-268A25344BBD}"/>
              </a:ext>
            </a:extLst>
          </p:cNvPr>
          <p:cNvSpPr>
            <a:spLocks noChangeAspect="1" noChangeArrowheads="1"/>
          </p:cNvSpPr>
          <p:nvPr/>
        </p:nvSpPr>
        <p:spPr bwMode="auto">
          <a:xfrm>
            <a:off x="7019925" y="5000625"/>
            <a:ext cx="1568450" cy="733425"/>
          </a:xfrm>
          <a:prstGeom prst="rect">
            <a:avLst/>
          </a:prstGeom>
          <a:solidFill>
            <a:srgbClr val="75405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r>
              <a:rPr lang="tr-TR" sz="1200" b="1" dirty="0">
                <a:solidFill>
                  <a:schemeClr val="bg1"/>
                </a:solidFill>
                <a:latin typeface="Arial" charset="0"/>
                <a:ea typeface="ヒラギノ角ゴ Pro W3" pitchFamily="-76" charset="-128"/>
                <a:cs typeface="Arial" charset="0"/>
              </a:rPr>
              <a:t>Sonuç (</a:t>
            </a:r>
            <a:r>
              <a:rPr lang="en-GB" sz="1200" b="1" dirty="0">
                <a:solidFill>
                  <a:schemeClr val="bg1"/>
                </a:solidFill>
                <a:latin typeface="Arial" charset="0"/>
                <a:ea typeface="ヒラギノ角ゴ Pro W3" pitchFamily="-76" charset="-128"/>
                <a:cs typeface="Arial" charset="0"/>
              </a:rPr>
              <a:t>2</a:t>
            </a:r>
            <a:r>
              <a:rPr lang="tr-TR" sz="1200" b="1" dirty="0">
                <a:solidFill>
                  <a:schemeClr val="bg1"/>
                </a:solidFill>
                <a:latin typeface="Arial" charset="0"/>
                <a:ea typeface="ヒラギノ角ゴ Pro W3" pitchFamily="-76" charset="-128"/>
                <a:cs typeface="Arial" charset="0"/>
              </a:rPr>
              <a:t>)</a:t>
            </a:r>
            <a:endParaRPr lang="en-GB" sz="1200" b="1" dirty="0">
              <a:solidFill>
                <a:schemeClr val="bg1"/>
              </a:solidFill>
              <a:latin typeface="Arial" charset="0"/>
              <a:ea typeface="ヒラギノ角ゴ Pro W3" pitchFamily="-76" charset="-128"/>
              <a:cs typeface="Arial" charset="0"/>
            </a:endParaRPr>
          </a:p>
          <a:p>
            <a:pPr eaLnBrk="0" hangingPunct="0"/>
            <a:r>
              <a:rPr lang="tr-TR" sz="1200" dirty="0">
                <a:solidFill>
                  <a:schemeClr val="bg1"/>
                </a:solidFill>
                <a:latin typeface="Arial" charset="0"/>
                <a:ea typeface="ヒラギノ角ゴ Pro W3" pitchFamily="-76" charset="-128"/>
                <a:cs typeface="Arial" charset="0"/>
              </a:rPr>
              <a:t>Kaplanın Kaybolması</a:t>
            </a:r>
            <a:endParaRPr lang="en-US" sz="1200" dirty="0">
              <a:solidFill>
                <a:schemeClr val="bg1"/>
              </a:solidFill>
              <a:latin typeface="Arial" charset="0"/>
              <a:ea typeface="ヒラギノ角ゴ Pro W3" pitchFamily="-76" charset="-128"/>
              <a:cs typeface="Arial" charset="0"/>
            </a:endParaRPr>
          </a:p>
        </p:txBody>
      </p:sp>
      <p:sp>
        <p:nvSpPr>
          <p:cNvPr id="16" name="Line 18">
            <a:extLst>
              <a:ext uri="{FF2B5EF4-FFF2-40B4-BE49-F238E27FC236}">
                <a16:creationId xmlns:a16="http://schemas.microsoft.com/office/drawing/2014/main" id="{573AE6B9-A8AF-1A4E-9BD3-D080E25110F3}"/>
              </a:ext>
            </a:extLst>
          </p:cNvPr>
          <p:cNvSpPr>
            <a:spLocks noChangeShapeType="1"/>
          </p:cNvSpPr>
          <p:nvPr/>
        </p:nvSpPr>
        <p:spPr bwMode="auto">
          <a:xfrm>
            <a:off x="2124075" y="4076700"/>
            <a:ext cx="172720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 name="Line 19">
            <a:extLst>
              <a:ext uri="{FF2B5EF4-FFF2-40B4-BE49-F238E27FC236}">
                <a16:creationId xmlns:a16="http://schemas.microsoft.com/office/drawing/2014/main" id="{B9F8D964-2273-ED44-814B-94E67EE52EC6}"/>
              </a:ext>
            </a:extLst>
          </p:cNvPr>
          <p:cNvSpPr>
            <a:spLocks noChangeShapeType="1"/>
          </p:cNvSpPr>
          <p:nvPr/>
        </p:nvSpPr>
        <p:spPr bwMode="auto">
          <a:xfrm flipV="1">
            <a:off x="2124075" y="4652963"/>
            <a:ext cx="172720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 name="Line 20">
            <a:extLst>
              <a:ext uri="{FF2B5EF4-FFF2-40B4-BE49-F238E27FC236}">
                <a16:creationId xmlns:a16="http://schemas.microsoft.com/office/drawing/2014/main" id="{CA878509-B654-FF46-B0DB-14B5F288DB7E}"/>
              </a:ext>
            </a:extLst>
          </p:cNvPr>
          <p:cNvSpPr>
            <a:spLocks noChangeShapeType="1"/>
          </p:cNvSpPr>
          <p:nvPr/>
        </p:nvSpPr>
        <p:spPr bwMode="auto">
          <a:xfrm flipV="1">
            <a:off x="5292725" y="4076700"/>
            <a:ext cx="172720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 name="Line 21">
            <a:extLst>
              <a:ext uri="{FF2B5EF4-FFF2-40B4-BE49-F238E27FC236}">
                <a16:creationId xmlns:a16="http://schemas.microsoft.com/office/drawing/2014/main" id="{D7F9447A-7B42-8640-86FC-B734F978324E}"/>
              </a:ext>
            </a:extLst>
          </p:cNvPr>
          <p:cNvSpPr>
            <a:spLocks noChangeShapeType="1"/>
          </p:cNvSpPr>
          <p:nvPr/>
        </p:nvSpPr>
        <p:spPr bwMode="auto">
          <a:xfrm>
            <a:off x="5292725" y="4652963"/>
            <a:ext cx="172720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157389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597A3-997F-F54D-B056-E165F718C85D}"/>
              </a:ext>
            </a:extLst>
          </p:cNvPr>
          <p:cNvSpPr>
            <a:spLocks noGrp="1"/>
          </p:cNvSpPr>
          <p:nvPr>
            <p:ph idx="1"/>
          </p:nvPr>
        </p:nvSpPr>
        <p:spPr>
          <a:xfrm>
            <a:off x="457200" y="1916832"/>
            <a:ext cx="8229600" cy="3744416"/>
          </a:xfrm>
        </p:spPr>
        <p:txBody>
          <a:bodyPr>
            <a:normAutofit/>
          </a:bodyPr>
          <a:lstStyle/>
          <a:p>
            <a:pPr marL="495300" lvl="0" indent="-495300">
              <a:buFont typeface="Wingdings" pitchFamily="2" charset="2"/>
              <a:buChar char="q"/>
            </a:pPr>
            <a:r>
              <a:rPr lang="tr-TR" dirty="0"/>
              <a:t>Sebepler için kontrol koyuyoruz.</a:t>
            </a:r>
          </a:p>
          <a:p>
            <a:pPr marL="495300" lvl="0" indent="-495300">
              <a:buFont typeface="Wingdings" pitchFamily="2" charset="2"/>
              <a:buChar char="q"/>
            </a:pPr>
            <a:r>
              <a:rPr lang="tr-TR" dirty="0"/>
              <a:t>Sonuçlar riskin gerçekleşme maliyetidir.</a:t>
            </a:r>
          </a:p>
          <a:p>
            <a:pPr marL="495300" lvl="0" indent="-495300">
              <a:buFont typeface="Wingdings" pitchFamily="2" charset="2"/>
              <a:buChar char="q"/>
            </a:pPr>
            <a:r>
              <a:rPr lang="tr-TR" dirty="0"/>
              <a:t>Kontrol eksikliği veya etkisizliği denetimin ana konusudur.</a:t>
            </a:r>
          </a:p>
          <a:p>
            <a:pPr marL="0" indent="0">
              <a:buNone/>
            </a:pPr>
            <a:endParaRPr lang="tr-TR" dirty="0"/>
          </a:p>
          <a:p>
            <a:pPr>
              <a:lnSpc>
                <a:spcPct val="150000"/>
              </a:lnSpc>
              <a:spcBef>
                <a:spcPts val="0"/>
              </a:spcBef>
              <a:buClr>
                <a:srgbClr val="CC0000"/>
              </a:buClr>
              <a:buFont typeface="Wingdings" pitchFamily="2" charset="2"/>
              <a:buChar char="q"/>
              <a:defRPr/>
            </a:pPr>
            <a:endParaRPr lang="tr-TR" sz="2400" dirty="0"/>
          </a:p>
          <a:p>
            <a:pPr marL="0" indent="0">
              <a:lnSpc>
                <a:spcPct val="150000"/>
              </a:lnSpc>
              <a:spcBef>
                <a:spcPts val="0"/>
              </a:spcBef>
              <a:buClr>
                <a:srgbClr val="CC0000"/>
              </a:buClr>
              <a:buNone/>
              <a:defRPr/>
            </a:pPr>
            <a:endParaRPr lang="tr-TR" sz="2400" b="1" kern="0" dirty="0">
              <a:solidFill>
                <a:srgbClr val="C00000"/>
              </a:solidFill>
            </a:endParaRPr>
          </a:p>
          <a:p>
            <a:pPr marL="0" indent="0">
              <a:buClr>
                <a:srgbClr val="CC0000"/>
              </a:buClr>
              <a:buNone/>
              <a:defRPr/>
            </a:pPr>
            <a:endParaRPr lang="tr-TR" sz="2400" b="1" kern="0" dirty="0">
              <a:solidFill>
                <a:srgbClr val="C00000"/>
              </a:solidFill>
            </a:endParaRPr>
          </a:p>
          <a:p>
            <a:pPr marL="0" indent="0" algn="ctr">
              <a:buClr>
                <a:srgbClr val="CC0000"/>
              </a:buClr>
              <a:buNone/>
              <a:defRPr/>
            </a:pPr>
            <a:endParaRPr lang="tr-TR" b="1" kern="0" dirty="0">
              <a:solidFill>
                <a:srgbClr val="C00000"/>
              </a:solidFill>
            </a:endParaRPr>
          </a:p>
          <a:p>
            <a:pPr marL="0" indent="0">
              <a:buClr>
                <a:srgbClr val="CC0000"/>
              </a:buClr>
              <a:buNone/>
              <a:defRPr/>
            </a:pPr>
            <a:endParaRPr lang="tr-TR" b="1" kern="0" dirty="0">
              <a:solidFill>
                <a:schemeClr val="accent6">
                  <a:lumMod val="50000"/>
                </a:schemeClr>
              </a:solidFill>
            </a:endParaRPr>
          </a:p>
        </p:txBody>
      </p:sp>
    </p:spTree>
    <p:extLst>
      <p:ext uri="{BB962C8B-B14F-4D97-AF65-F5344CB8AC3E}">
        <p14:creationId xmlns:p14="http://schemas.microsoft.com/office/powerpoint/2010/main" val="32653335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3721</TotalTime>
  <Words>2231</Words>
  <Application>Microsoft Macintosh PowerPoint</Application>
  <PresentationFormat>On-screen Show (4:3)</PresentationFormat>
  <Paragraphs>217</Paragraphs>
  <Slides>18</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맑은 고딕</vt:lpstr>
      <vt:lpstr>ヒラギノ角ゴ Pro W3</vt:lpstr>
      <vt:lpstr>Arial</vt:lpstr>
      <vt:lpstr>Calibri</vt:lpstr>
      <vt:lpstr>Franklin Gothic Heavy</vt:lpstr>
      <vt:lpstr>Times New Roman</vt:lpstr>
      <vt:lpstr>Verdana</vt:lpstr>
      <vt:lpstr>Wingdings</vt:lpstr>
      <vt:lpstr>Tema di Office</vt:lpstr>
      <vt:lpstr>IPA II (2014-2020) Döneminde Ulaştırma Program Otoritesi ve Nihai Faydalanıcıların Güçlendirilmesi için Teknik Destek  EuropeAid/139809/IH/SER/TR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the Transport OS and ERAs in IPA II period EuropeAid/139809/IH/SER/TR</dc:title>
  <dc:creator>Ruggero Tabossi</dc:creator>
  <cp:lastModifiedBy>Microsoft Office User</cp:lastModifiedBy>
  <cp:revision>86</cp:revision>
  <cp:lastPrinted>2020-12-16T08:10:34Z</cp:lastPrinted>
  <dcterms:created xsi:type="dcterms:W3CDTF">2020-06-18T10:32:56Z</dcterms:created>
  <dcterms:modified xsi:type="dcterms:W3CDTF">2020-12-17T20:57:50Z</dcterms:modified>
</cp:coreProperties>
</file>